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sldIdLst>
    <p:sldId id="256" r:id="rId2"/>
    <p:sldId id="36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7" autoAdjust="0"/>
    <p:restoredTop sz="94660"/>
  </p:normalViewPr>
  <p:slideViewPr>
    <p:cSldViewPr snapToGrid="0">
      <p:cViewPr varScale="1">
        <p:scale>
          <a:sx n="59" d="100"/>
          <a:sy n="59" d="100"/>
        </p:scale>
        <p:origin x="6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910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61361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16965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75744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FB5FC-1629-4A0D-9573-785FAC7ED015}"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28083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FB5FC-1629-4A0D-9573-785FAC7ED015}" type="datetimeFigureOut">
              <a:rPr lang="en-US" smtClean="0"/>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286600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1FB5FC-1629-4A0D-9573-785FAC7ED015}" type="datetimeFigureOut">
              <a:rPr lang="en-US" smtClean="0"/>
              <a:t>2/16/2026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110738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1FB5FC-1629-4A0D-9573-785FAC7ED015}" type="datetimeFigureOut">
              <a:rPr lang="en-US" smtClean="0"/>
              <a:t>2/16/2026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512024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FB5FC-1629-4A0D-9573-785FAC7ED015}" type="datetimeFigureOut">
              <a:rPr lang="en-US" smtClean="0"/>
              <a:t>2/16/2026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382022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17911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45361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1FB5FC-1629-4A0D-9573-785FAC7ED015}" type="datetimeFigureOut">
              <a:rPr lang="en-US" smtClean="0"/>
              <a:t>2/16/2026</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83C504-7F0E-4585-832D-B71C6D96FE19}" type="slidenum">
              <a:rPr lang="en-US" smtClean="0"/>
              <a:t>‹#›</a:t>
            </a:fld>
            <a:endParaRPr lang="en-US"/>
          </a:p>
        </p:txBody>
      </p:sp>
    </p:spTree>
    <p:extLst>
      <p:ext uri="{BB962C8B-B14F-4D97-AF65-F5344CB8AC3E}">
        <p14:creationId xmlns:p14="http://schemas.microsoft.com/office/powerpoint/2010/main" val="2090406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AE7050-5FE7-32B8-9740-14B5EB5F21D1}"/>
              </a:ext>
            </a:extLst>
          </p:cNvPr>
          <p:cNvSpPr txBox="1"/>
          <p:nvPr/>
        </p:nvSpPr>
        <p:spPr>
          <a:xfrm>
            <a:off x="149903" y="134911"/>
            <a:ext cx="2193229" cy="246221"/>
          </a:xfrm>
          <a:prstGeom prst="rect">
            <a:avLst/>
          </a:prstGeom>
          <a:noFill/>
          <a:ln>
            <a:solidFill>
              <a:schemeClr val="tx1">
                <a:lumMod val="50000"/>
                <a:lumOff val="50000"/>
              </a:schemeClr>
            </a:solidFill>
          </a:ln>
        </p:spPr>
        <p:txBody>
          <a:bodyPr wrap="none" rtlCol="0">
            <a:spAutoFit/>
          </a:bodyPr>
          <a:lstStyle/>
          <a:p>
            <a:r>
              <a:rPr lang="en-US" sz="1000" dirty="0"/>
              <a:t>CREATE DATABASE </a:t>
            </a:r>
            <a:r>
              <a:rPr lang="en-US" sz="1000" dirty="0" err="1"/>
              <a:t>databaseName</a:t>
            </a:r>
            <a:r>
              <a:rPr lang="en-US" sz="1000" dirty="0"/>
              <a:t> ;</a:t>
            </a:r>
          </a:p>
        </p:txBody>
      </p:sp>
      <p:sp>
        <p:nvSpPr>
          <p:cNvPr id="3" name="TextBox 2">
            <a:extLst>
              <a:ext uri="{FF2B5EF4-FFF2-40B4-BE49-F238E27FC236}">
                <a16:creationId xmlns:a16="http://schemas.microsoft.com/office/drawing/2014/main" id="{2402922B-60F6-0C95-2447-E069E628142E}"/>
              </a:ext>
            </a:extLst>
          </p:cNvPr>
          <p:cNvSpPr txBox="1"/>
          <p:nvPr/>
        </p:nvSpPr>
        <p:spPr>
          <a:xfrm>
            <a:off x="149903" y="524017"/>
            <a:ext cx="1457450" cy="246221"/>
          </a:xfrm>
          <a:prstGeom prst="rect">
            <a:avLst/>
          </a:prstGeom>
          <a:noFill/>
          <a:ln>
            <a:solidFill>
              <a:schemeClr val="tx1">
                <a:lumMod val="50000"/>
                <a:lumOff val="50000"/>
              </a:schemeClr>
            </a:solidFill>
          </a:ln>
        </p:spPr>
        <p:txBody>
          <a:bodyPr wrap="none" rtlCol="0">
            <a:spAutoFit/>
          </a:bodyPr>
          <a:lstStyle/>
          <a:p>
            <a:r>
              <a:rPr lang="en-US" sz="1000" dirty="0"/>
              <a:t>USE [</a:t>
            </a:r>
            <a:r>
              <a:rPr lang="en-US" sz="1000" dirty="0" err="1"/>
              <a:t>DataBaseName</a:t>
            </a:r>
            <a:r>
              <a:rPr lang="en-US" sz="1000" dirty="0"/>
              <a:t>] ;</a:t>
            </a:r>
          </a:p>
        </p:txBody>
      </p:sp>
      <p:sp>
        <p:nvSpPr>
          <p:cNvPr id="4" name="TextBox 3">
            <a:extLst>
              <a:ext uri="{FF2B5EF4-FFF2-40B4-BE49-F238E27FC236}">
                <a16:creationId xmlns:a16="http://schemas.microsoft.com/office/drawing/2014/main" id="{7464A580-FB78-8B36-E16A-481D876BDE7E}"/>
              </a:ext>
            </a:extLst>
          </p:cNvPr>
          <p:cNvSpPr txBox="1"/>
          <p:nvPr/>
        </p:nvSpPr>
        <p:spPr>
          <a:xfrm>
            <a:off x="149903" y="1081790"/>
            <a:ext cx="2064989" cy="246221"/>
          </a:xfrm>
          <a:prstGeom prst="rect">
            <a:avLst/>
          </a:prstGeom>
          <a:noFill/>
          <a:ln>
            <a:solidFill>
              <a:schemeClr val="tx1">
                <a:lumMod val="50000"/>
                <a:lumOff val="50000"/>
              </a:schemeClr>
            </a:solidFill>
          </a:ln>
        </p:spPr>
        <p:txBody>
          <a:bodyPr wrap="none" rtlCol="0">
            <a:spAutoFit/>
          </a:bodyPr>
          <a:lstStyle/>
          <a:p>
            <a:r>
              <a:rPr lang="en-US" sz="1000" dirty="0"/>
              <a:t>DROP DATABASE </a:t>
            </a:r>
            <a:r>
              <a:rPr lang="en-US" sz="1000" dirty="0" err="1"/>
              <a:t>databasename</a:t>
            </a:r>
            <a:r>
              <a:rPr lang="en-US" sz="1000" dirty="0"/>
              <a:t> ;</a:t>
            </a:r>
          </a:p>
        </p:txBody>
      </p:sp>
      <p:sp>
        <p:nvSpPr>
          <p:cNvPr id="5" name="TextBox 4">
            <a:extLst>
              <a:ext uri="{FF2B5EF4-FFF2-40B4-BE49-F238E27FC236}">
                <a16:creationId xmlns:a16="http://schemas.microsoft.com/office/drawing/2014/main" id="{C1CB5976-3CF5-42B5-D276-4DB89AC400EE}"/>
              </a:ext>
            </a:extLst>
          </p:cNvPr>
          <p:cNvSpPr txBox="1"/>
          <p:nvPr/>
        </p:nvSpPr>
        <p:spPr>
          <a:xfrm>
            <a:off x="1784386" y="2353957"/>
            <a:ext cx="3311456" cy="1015663"/>
          </a:xfrm>
          <a:prstGeom prst="rect">
            <a:avLst/>
          </a:prstGeom>
          <a:noFill/>
          <a:ln>
            <a:solidFill>
              <a:schemeClr val="tx1">
                <a:lumMod val="50000"/>
                <a:lumOff val="50000"/>
              </a:schemeClr>
            </a:solidFill>
          </a:ln>
        </p:spPr>
        <p:txBody>
          <a:bodyPr wrap="square" rtlCol="0">
            <a:spAutoFit/>
          </a:bodyPr>
          <a:lstStyle/>
          <a:p>
            <a:r>
              <a:rPr lang="en-US" sz="1000" dirty="0"/>
              <a:t>The foreign key constraint is used to prevent actions that would destroy links between tables.</a:t>
            </a:r>
          </a:p>
          <a:p>
            <a:r>
              <a:rPr lang="en-US" sz="1000" dirty="0"/>
              <a:t>The foreign key constraint also prevents invalid data from being inserted into the foreign key column, because it has to be one of the values contained in the table it points to.</a:t>
            </a:r>
          </a:p>
        </p:txBody>
      </p:sp>
      <p:sp>
        <p:nvSpPr>
          <p:cNvPr id="6" name="TextBox 5">
            <a:extLst>
              <a:ext uri="{FF2B5EF4-FFF2-40B4-BE49-F238E27FC236}">
                <a16:creationId xmlns:a16="http://schemas.microsoft.com/office/drawing/2014/main" id="{4CE60813-2282-73A0-308C-40736DDA5DFB}"/>
              </a:ext>
            </a:extLst>
          </p:cNvPr>
          <p:cNvSpPr txBox="1"/>
          <p:nvPr/>
        </p:nvSpPr>
        <p:spPr>
          <a:xfrm>
            <a:off x="128658" y="2377215"/>
            <a:ext cx="1603946" cy="1015663"/>
          </a:xfrm>
          <a:prstGeom prst="rect">
            <a:avLst/>
          </a:prstGeom>
          <a:noFill/>
          <a:ln>
            <a:solidFill>
              <a:schemeClr val="tx1">
                <a:lumMod val="50000"/>
                <a:lumOff val="50000"/>
              </a:schemeClr>
            </a:solidFill>
          </a:ln>
        </p:spPr>
        <p:txBody>
          <a:bodyPr wrap="square" rtlCol="0">
            <a:spAutoFit/>
          </a:bodyPr>
          <a:lstStyle/>
          <a:p>
            <a:r>
              <a:rPr lang="en-US" sz="1000" dirty="0"/>
              <a:t>NOT NULL</a:t>
            </a:r>
          </a:p>
          <a:p>
            <a:r>
              <a:rPr lang="en-US" sz="1000" dirty="0"/>
              <a:t>UNIQUE</a:t>
            </a:r>
          </a:p>
          <a:p>
            <a:r>
              <a:rPr lang="en-US" sz="1000" dirty="0"/>
              <a:t>PRIMARY KEY</a:t>
            </a:r>
          </a:p>
          <a:p>
            <a:r>
              <a:rPr lang="en-US" sz="1000" dirty="0"/>
              <a:t>FOREIGN KEY</a:t>
            </a:r>
          </a:p>
          <a:p>
            <a:r>
              <a:rPr lang="en-US" sz="1000" dirty="0"/>
              <a:t>CHECK</a:t>
            </a:r>
          </a:p>
          <a:p>
            <a:r>
              <a:rPr lang="en-US" sz="1000" dirty="0"/>
              <a:t>DEFAULT</a:t>
            </a:r>
          </a:p>
        </p:txBody>
      </p:sp>
      <p:sp>
        <p:nvSpPr>
          <p:cNvPr id="7" name="TextBox 6">
            <a:extLst>
              <a:ext uri="{FF2B5EF4-FFF2-40B4-BE49-F238E27FC236}">
                <a16:creationId xmlns:a16="http://schemas.microsoft.com/office/drawing/2014/main" id="{C120B344-6076-5FDB-FBF1-F60EB7E128B5}"/>
              </a:ext>
            </a:extLst>
          </p:cNvPr>
          <p:cNvSpPr txBox="1"/>
          <p:nvPr/>
        </p:nvSpPr>
        <p:spPr>
          <a:xfrm>
            <a:off x="128658" y="1430336"/>
            <a:ext cx="3311456" cy="861774"/>
          </a:xfrm>
          <a:prstGeom prst="rect">
            <a:avLst/>
          </a:prstGeom>
          <a:noFill/>
          <a:ln>
            <a:solidFill>
              <a:schemeClr val="tx1">
                <a:lumMod val="50000"/>
                <a:lumOff val="50000"/>
              </a:schemeClr>
            </a:solidFill>
          </a:ln>
        </p:spPr>
        <p:txBody>
          <a:bodyPr wrap="square" rtlCol="0">
            <a:spAutoFit/>
          </a:bodyPr>
          <a:lstStyle/>
          <a:p>
            <a:r>
              <a:rPr lang="en-US" sz="1000" dirty="0"/>
              <a:t>Constraints: Rules for the data in a table can be specified using SQL constraints. The kinds of data that can be entered into a table are restricted by constraints. This validates the reliability and accuracy of the data in the table</a:t>
            </a:r>
          </a:p>
        </p:txBody>
      </p:sp>
      <p:sp>
        <p:nvSpPr>
          <p:cNvPr id="8" name="TextBox 7">
            <a:extLst>
              <a:ext uri="{FF2B5EF4-FFF2-40B4-BE49-F238E27FC236}">
                <a16:creationId xmlns:a16="http://schemas.microsoft.com/office/drawing/2014/main" id="{0F16677B-B001-6381-3A42-A5BBB7C8F3DE}"/>
              </a:ext>
            </a:extLst>
          </p:cNvPr>
          <p:cNvSpPr txBox="1"/>
          <p:nvPr/>
        </p:nvSpPr>
        <p:spPr>
          <a:xfrm>
            <a:off x="180440" y="3550228"/>
            <a:ext cx="1603946" cy="861774"/>
          </a:xfrm>
          <a:prstGeom prst="rect">
            <a:avLst/>
          </a:prstGeom>
          <a:noFill/>
          <a:ln>
            <a:solidFill>
              <a:schemeClr val="tx1">
                <a:lumMod val="50000"/>
                <a:lumOff val="50000"/>
              </a:schemeClr>
            </a:solidFill>
          </a:ln>
        </p:spPr>
        <p:txBody>
          <a:bodyPr wrap="square" rtlCol="0">
            <a:spAutoFit/>
          </a:bodyPr>
          <a:lstStyle/>
          <a:p>
            <a:r>
              <a:rPr lang="en-US" sz="1000" dirty="0" err="1"/>
              <a:t>Bigint</a:t>
            </a:r>
            <a:endParaRPr lang="en-US" sz="1000" dirty="0"/>
          </a:p>
          <a:p>
            <a:r>
              <a:rPr lang="en-US" sz="1000" dirty="0"/>
              <a:t>Int</a:t>
            </a:r>
          </a:p>
          <a:p>
            <a:r>
              <a:rPr lang="en-US" sz="1000" dirty="0" err="1"/>
              <a:t>Smallint</a:t>
            </a:r>
            <a:endParaRPr lang="en-US" sz="1000" dirty="0"/>
          </a:p>
          <a:p>
            <a:r>
              <a:rPr lang="en-US" sz="1000" dirty="0" err="1"/>
              <a:t>Tinyint</a:t>
            </a:r>
            <a:endParaRPr lang="en-US" sz="1000" dirty="0"/>
          </a:p>
          <a:p>
            <a:r>
              <a:rPr lang="en-US" sz="1000" dirty="0"/>
              <a:t>Decimal(</a:t>
            </a:r>
            <a:r>
              <a:rPr lang="en-US" sz="1000" dirty="0" err="1"/>
              <a:t>s,d</a:t>
            </a:r>
            <a:r>
              <a:rPr lang="en-US" sz="1000" dirty="0"/>
              <a:t>)</a:t>
            </a:r>
          </a:p>
        </p:txBody>
      </p:sp>
      <p:sp>
        <p:nvSpPr>
          <p:cNvPr id="9" name="TextBox 8">
            <a:extLst>
              <a:ext uri="{FF2B5EF4-FFF2-40B4-BE49-F238E27FC236}">
                <a16:creationId xmlns:a16="http://schemas.microsoft.com/office/drawing/2014/main" id="{8E35EE8A-66EC-AED3-E3A0-BB7C595964E9}"/>
              </a:ext>
            </a:extLst>
          </p:cNvPr>
          <p:cNvSpPr txBox="1"/>
          <p:nvPr/>
        </p:nvSpPr>
        <p:spPr>
          <a:xfrm>
            <a:off x="183679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Char(s)</a:t>
            </a:r>
          </a:p>
          <a:p>
            <a:r>
              <a:rPr lang="en-US" sz="1000" dirty="0"/>
              <a:t>Varchar(s)</a:t>
            </a:r>
          </a:p>
          <a:p>
            <a:r>
              <a:rPr lang="en-US" sz="1000" dirty="0"/>
              <a:t>text</a:t>
            </a:r>
          </a:p>
        </p:txBody>
      </p:sp>
      <p:sp>
        <p:nvSpPr>
          <p:cNvPr id="10" name="TextBox 9">
            <a:extLst>
              <a:ext uri="{FF2B5EF4-FFF2-40B4-BE49-F238E27FC236}">
                <a16:creationId xmlns:a16="http://schemas.microsoft.com/office/drawing/2014/main" id="{716B35FB-920E-F56F-8BF1-23390A6C3A38}"/>
              </a:ext>
            </a:extLst>
          </p:cNvPr>
          <p:cNvSpPr txBox="1"/>
          <p:nvPr/>
        </p:nvSpPr>
        <p:spPr>
          <a:xfrm>
            <a:off x="349314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Date</a:t>
            </a:r>
          </a:p>
          <a:p>
            <a:r>
              <a:rPr lang="en-US" sz="1000" dirty="0"/>
              <a:t>Time</a:t>
            </a:r>
          </a:p>
          <a:p>
            <a:r>
              <a:rPr lang="en-US" sz="1000" dirty="0"/>
              <a:t>Year</a:t>
            </a:r>
          </a:p>
        </p:txBody>
      </p:sp>
      <p:sp>
        <p:nvSpPr>
          <p:cNvPr id="11" name="TextBox 10">
            <a:extLst>
              <a:ext uri="{FF2B5EF4-FFF2-40B4-BE49-F238E27FC236}">
                <a16:creationId xmlns:a16="http://schemas.microsoft.com/office/drawing/2014/main" id="{CD9BFD9D-BBF2-6A8B-97A8-0482EEFED039}"/>
              </a:ext>
            </a:extLst>
          </p:cNvPr>
          <p:cNvSpPr txBox="1"/>
          <p:nvPr/>
        </p:nvSpPr>
        <p:spPr>
          <a:xfrm>
            <a:off x="180440" y="4469499"/>
            <a:ext cx="4772560" cy="246221"/>
          </a:xfrm>
          <a:prstGeom prst="rect">
            <a:avLst/>
          </a:prstGeom>
          <a:noFill/>
          <a:ln>
            <a:solidFill>
              <a:schemeClr val="tx1">
                <a:lumMod val="50000"/>
                <a:lumOff val="50000"/>
              </a:schemeClr>
            </a:solidFill>
          </a:ln>
        </p:spPr>
        <p:txBody>
          <a:bodyPr wrap="square" rtlCol="0">
            <a:spAutoFit/>
          </a:bodyPr>
          <a:lstStyle/>
          <a:p>
            <a:r>
              <a:rPr lang="en-US" sz="1000" dirty="0"/>
              <a:t>Name of the table -&gt; define the columns -&gt; Assign data types to columns</a:t>
            </a:r>
          </a:p>
        </p:txBody>
      </p:sp>
      <p:pic>
        <p:nvPicPr>
          <p:cNvPr id="14" name="Picture 13">
            <a:extLst>
              <a:ext uri="{FF2B5EF4-FFF2-40B4-BE49-F238E27FC236}">
                <a16:creationId xmlns:a16="http://schemas.microsoft.com/office/drawing/2014/main" id="{AFCE7EC1-7A55-8D02-610F-5B15208DB726}"/>
              </a:ext>
            </a:extLst>
          </p:cNvPr>
          <p:cNvPicPr>
            <a:picLocks noChangeAspect="1"/>
          </p:cNvPicPr>
          <p:nvPr/>
        </p:nvPicPr>
        <p:blipFill>
          <a:blip r:embed="rId2"/>
          <a:stretch>
            <a:fillRect/>
          </a:stretch>
        </p:blipFill>
        <p:spPr>
          <a:xfrm>
            <a:off x="3185114" y="121520"/>
            <a:ext cx="3535771" cy="1257654"/>
          </a:xfrm>
          <a:prstGeom prst="rect">
            <a:avLst/>
          </a:prstGeom>
        </p:spPr>
      </p:pic>
      <p:pic>
        <p:nvPicPr>
          <p:cNvPr id="16" name="Picture 15">
            <a:extLst>
              <a:ext uri="{FF2B5EF4-FFF2-40B4-BE49-F238E27FC236}">
                <a16:creationId xmlns:a16="http://schemas.microsoft.com/office/drawing/2014/main" id="{D6363CB0-2332-F4F7-45BA-B15DAA264852}"/>
              </a:ext>
            </a:extLst>
          </p:cNvPr>
          <p:cNvPicPr>
            <a:picLocks noChangeAspect="1"/>
          </p:cNvPicPr>
          <p:nvPr/>
        </p:nvPicPr>
        <p:blipFill>
          <a:blip r:embed="rId3"/>
          <a:stretch>
            <a:fillRect/>
          </a:stretch>
        </p:blipFill>
        <p:spPr>
          <a:xfrm>
            <a:off x="5136710" y="1493164"/>
            <a:ext cx="3168349" cy="1623779"/>
          </a:xfrm>
          <a:prstGeom prst="rect">
            <a:avLst/>
          </a:prstGeom>
        </p:spPr>
      </p:pic>
      <p:pic>
        <p:nvPicPr>
          <p:cNvPr id="18" name="Picture 17">
            <a:extLst>
              <a:ext uri="{FF2B5EF4-FFF2-40B4-BE49-F238E27FC236}">
                <a16:creationId xmlns:a16="http://schemas.microsoft.com/office/drawing/2014/main" id="{A923BBFF-FF0F-0987-E909-9EAEFC330617}"/>
              </a:ext>
            </a:extLst>
          </p:cNvPr>
          <p:cNvPicPr>
            <a:picLocks noChangeAspect="1"/>
          </p:cNvPicPr>
          <p:nvPr/>
        </p:nvPicPr>
        <p:blipFill>
          <a:blip r:embed="rId4"/>
          <a:stretch>
            <a:fillRect/>
          </a:stretch>
        </p:blipFill>
        <p:spPr>
          <a:xfrm>
            <a:off x="5147624" y="3229130"/>
            <a:ext cx="3284975" cy="1486590"/>
          </a:xfrm>
          <a:prstGeom prst="rect">
            <a:avLst/>
          </a:prstGeom>
        </p:spPr>
      </p:pic>
      <p:pic>
        <p:nvPicPr>
          <p:cNvPr id="20" name="Picture 19">
            <a:extLst>
              <a:ext uri="{FF2B5EF4-FFF2-40B4-BE49-F238E27FC236}">
                <a16:creationId xmlns:a16="http://schemas.microsoft.com/office/drawing/2014/main" id="{4413A5BB-83E9-386F-D47C-BD0AD472ADAE}"/>
              </a:ext>
            </a:extLst>
          </p:cNvPr>
          <p:cNvPicPr>
            <a:picLocks noChangeAspect="1"/>
          </p:cNvPicPr>
          <p:nvPr/>
        </p:nvPicPr>
        <p:blipFill>
          <a:blip r:embed="rId5"/>
          <a:stretch>
            <a:fillRect/>
          </a:stretch>
        </p:blipFill>
        <p:spPr>
          <a:xfrm>
            <a:off x="5147623" y="4827907"/>
            <a:ext cx="3284976" cy="1597021"/>
          </a:xfrm>
          <a:prstGeom prst="rect">
            <a:avLst/>
          </a:prstGeom>
        </p:spPr>
      </p:pic>
    </p:spTree>
    <p:extLst>
      <p:ext uri="{BB962C8B-B14F-4D97-AF65-F5344CB8AC3E}">
        <p14:creationId xmlns:p14="http://schemas.microsoft.com/office/powerpoint/2010/main" val="686781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7B41F-6114-4AA2-952A-6083A34CF3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379DC-5A59-0FDF-75EF-6A240A54347D}"/>
              </a:ext>
            </a:extLst>
          </p:cNvPr>
          <p:cNvSpPr txBox="1"/>
          <p:nvPr/>
        </p:nvSpPr>
        <p:spPr>
          <a:xfrm>
            <a:off x="457200" y="431074"/>
            <a:ext cx="1893403" cy="2862322"/>
          </a:xfrm>
          <a:prstGeom prst="rect">
            <a:avLst/>
          </a:prstGeom>
          <a:noFill/>
        </p:spPr>
        <p:txBody>
          <a:bodyPr wrap="none" rtlCol="0">
            <a:spAutoFit/>
          </a:bodyPr>
          <a:lstStyle/>
          <a:p>
            <a:r>
              <a:rPr lang="en-US" dirty="0"/>
              <a:t>AND</a:t>
            </a:r>
          </a:p>
          <a:p>
            <a:r>
              <a:rPr lang="en-US" dirty="0"/>
              <a:t>OR</a:t>
            </a:r>
          </a:p>
          <a:p>
            <a:r>
              <a:rPr lang="en-US" dirty="0"/>
              <a:t>NOT</a:t>
            </a:r>
          </a:p>
          <a:p>
            <a:r>
              <a:rPr lang="en-US" dirty="0"/>
              <a:t>UNION</a:t>
            </a:r>
          </a:p>
          <a:p>
            <a:r>
              <a:rPr lang="en-US" dirty="0"/>
              <a:t>UNION ALL</a:t>
            </a:r>
          </a:p>
          <a:p>
            <a:r>
              <a:rPr lang="en-US" dirty="0"/>
              <a:t>INTERSECT</a:t>
            </a:r>
          </a:p>
          <a:p>
            <a:r>
              <a:rPr lang="en-US" dirty="0"/>
              <a:t>EXCEPT</a:t>
            </a:r>
          </a:p>
          <a:p>
            <a:r>
              <a:rPr lang="en-US" dirty="0"/>
              <a:t>LIKE</a:t>
            </a:r>
          </a:p>
          <a:p>
            <a:r>
              <a:rPr lang="en-US" dirty="0"/>
              <a:t>BETWEEN-Range</a:t>
            </a:r>
          </a:p>
          <a:p>
            <a:r>
              <a:rPr lang="en-US" dirty="0"/>
              <a:t>IN-List of values</a:t>
            </a:r>
          </a:p>
        </p:txBody>
      </p:sp>
      <p:sp>
        <p:nvSpPr>
          <p:cNvPr id="4" name="TextBox 3">
            <a:extLst>
              <a:ext uri="{FF2B5EF4-FFF2-40B4-BE49-F238E27FC236}">
                <a16:creationId xmlns:a16="http://schemas.microsoft.com/office/drawing/2014/main" id="{EC33BB10-076D-A5BC-03E9-CCD5BC0890C6}"/>
              </a:ext>
            </a:extLst>
          </p:cNvPr>
          <p:cNvSpPr txBox="1"/>
          <p:nvPr/>
        </p:nvSpPr>
        <p:spPr>
          <a:xfrm>
            <a:off x="537463" y="4986115"/>
            <a:ext cx="1220014" cy="369332"/>
          </a:xfrm>
          <a:prstGeom prst="rect">
            <a:avLst/>
          </a:prstGeom>
          <a:noFill/>
        </p:spPr>
        <p:txBody>
          <a:bodyPr wrap="none" rtlCol="0">
            <a:spAutoFit/>
          </a:bodyPr>
          <a:lstStyle/>
          <a:p>
            <a:r>
              <a:rPr lang="en-US" dirty="0"/>
              <a:t>ORDER BY</a:t>
            </a:r>
          </a:p>
        </p:txBody>
      </p:sp>
      <p:sp>
        <p:nvSpPr>
          <p:cNvPr id="5" name="TextBox 4">
            <a:extLst>
              <a:ext uri="{FF2B5EF4-FFF2-40B4-BE49-F238E27FC236}">
                <a16:creationId xmlns:a16="http://schemas.microsoft.com/office/drawing/2014/main" id="{62F0D7E8-12BE-ED48-90CC-54D8DFE2F854}"/>
              </a:ext>
            </a:extLst>
          </p:cNvPr>
          <p:cNvSpPr txBox="1"/>
          <p:nvPr/>
        </p:nvSpPr>
        <p:spPr>
          <a:xfrm>
            <a:off x="596602" y="4443386"/>
            <a:ext cx="1244443" cy="369332"/>
          </a:xfrm>
          <a:prstGeom prst="rect">
            <a:avLst/>
          </a:prstGeom>
          <a:noFill/>
        </p:spPr>
        <p:txBody>
          <a:bodyPr wrap="none" rtlCol="0">
            <a:spAutoFit/>
          </a:bodyPr>
          <a:lstStyle/>
          <a:p>
            <a:r>
              <a:rPr lang="en-US" dirty="0"/>
              <a:t>GROUP BY</a:t>
            </a:r>
          </a:p>
        </p:txBody>
      </p:sp>
      <p:sp>
        <p:nvSpPr>
          <p:cNvPr id="6" name="TextBox 5">
            <a:extLst>
              <a:ext uri="{FF2B5EF4-FFF2-40B4-BE49-F238E27FC236}">
                <a16:creationId xmlns:a16="http://schemas.microsoft.com/office/drawing/2014/main" id="{0C0A9370-7FFB-6CEE-2067-F64FB4D4011D}"/>
              </a:ext>
            </a:extLst>
          </p:cNvPr>
          <p:cNvSpPr txBox="1"/>
          <p:nvPr/>
        </p:nvSpPr>
        <p:spPr>
          <a:xfrm>
            <a:off x="727166" y="3836125"/>
            <a:ext cx="949299" cy="369332"/>
          </a:xfrm>
          <a:prstGeom prst="rect">
            <a:avLst/>
          </a:prstGeom>
          <a:noFill/>
        </p:spPr>
        <p:txBody>
          <a:bodyPr wrap="none" rtlCol="0">
            <a:spAutoFit/>
          </a:bodyPr>
          <a:lstStyle/>
          <a:p>
            <a:r>
              <a:rPr lang="en-US" dirty="0"/>
              <a:t>WHERE</a:t>
            </a:r>
          </a:p>
        </p:txBody>
      </p:sp>
      <p:sp>
        <p:nvSpPr>
          <p:cNvPr id="7" name="TextBox 6">
            <a:extLst>
              <a:ext uri="{FF2B5EF4-FFF2-40B4-BE49-F238E27FC236}">
                <a16:creationId xmlns:a16="http://schemas.microsoft.com/office/drawing/2014/main" id="{79BACE98-A2C4-2A43-C292-17600055CF0E}"/>
              </a:ext>
            </a:extLst>
          </p:cNvPr>
          <p:cNvSpPr txBox="1"/>
          <p:nvPr/>
        </p:nvSpPr>
        <p:spPr>
          <a:xfrm>
            <a:off x="615840" y="5593376"/>
            <a:ext cx="996748" cy="369332"/>
          </a:xfrm>
          <a:prstGeom prst="rect">
            <a:avLst/>
          </a:prstGeom>
          <a:noFill/>
        </p:spPr>
        <p:txBody>
          <a:bodyPr wrap="none" rtlCol="0">
            <a:spAutoFit/>
          </a:bodyPr>
          <a:lstStyle/>
          <a:p>
            <a:r>
              <a:rPr lang="en-US" dirty="0"/>
              <a:t>HAVING</a:t>
            </a:r>
          </a:p>
        </p:txBody>
      </p:sp>
      <p:sp>
        <p:nvSpPr>
          <p:cNvPr id="8" name="TextBox 7">
            <a:extLst>
              <a:ext uri="{FF2B5EF4-FFF2-40B4-BE49-F238E27FC236}">
                <a16:creationId xmlns:a16="http://schemas.microsoft.com/office/drawing/2014/main" id="{46B6E1C2-C051-A23B-1DD0-C7A76F688E8D}"/>
              </a:ext>
            </a:extLst>
          </p:cNvPr>
          <p:cNvSpPr txBox="1"/>
          <p:nvPr/>
        </p:nvSpPr>
        <p:spPr>
          <a:xfrm>
            <a:off x="3341623" y="860267"/>
            <a:ext cx="3197094" cy="923330"/>
          </a:xfrm>
          <a:prstGeom prst="rect">
            <a:avLst/>
          </a:prstGeom>
          <a:noFill/>
        </p:spPr>
        <p:txBody>
          <a:bodyPr wrap="none" rtlCol="0">
            <a:spAutoFit/>
          </a:bodyPr>
          <a:lstStyle/>
          <a:p>
            <a:r>
              <a:rPr lang="en-US" dirty="0"/>
              <a:t>Temporary Table</a:t>
            </a:r>
            <a:br>
              <a:rPr lang="en-US" dirty="0"/>
            </a:br>
            <a:br>
              <a:rPr lang="en-US" dirty="0"/>
            </a:br>
            <a:r>
              <a:rPr lang="en-US" dirty="0"/>
              <a:t>CREATE TABLE #table_name();</a:t>
            </a:r>
          </a:p>
        </p:txBody>
      </p:sp>
      <p:pic>
        <p:nvPicPr>
          <p:cNvPr id="10" name="Picture 9">
            <a:extLst>
              <a:ext uri="{FF2B5EF4-FFF2-40B4-BE49-F238E27FC236}">
                <a16:creationId xmlns:a16="http://schemas.microsoft.com/office/drawing/2014/main" id="{8EDBC65C-1CA9-7B49-5F0B-C1834BE6FF80}"/>
              </a:ext>
            </a:extLst>
          </p:cNvPr>
          <p:cNvPicPr>
            <a:picLocks noChangeAspect="1"/>
          </p:cNvPicPr>
          <p:nvPr/>
        </p:nvPicPr>
        <p:blipFill>
          <a:blip r:embed="rId2"/>
          <a:stretch>
            <a:fillRect/>
          </a:stretch>
        </p:blipFill>
        <p:spPr>
          <a:xfrm>
            <a:off x="3175120" y="1694098"/>
            <a:ext cx="5593565" cy="2933954"/>
          </a:xfrm>
          <a:prstGeom prst="rect">
            <a:avLst/>
          </a:prstGeom>
        </p:spPr>
      </p:pic>
    </p:spTree>
    <p:extLst>
      <p:ext uri="{BB962C8B-B14F-4D97-AF65-F5344CB8AC3E}">
        <p14:creationId xmlns:p14="http://schemas.microsoft.com/office/powerpoint/2010/main" val="25550331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D669-6DBE-F77D-D40F-7C6D96C5C19D}"/>
            </a:ext>
          </a:extLst>
        </p:cNvPr>
        <p:cNvGrpSpPr/>
        <p:nvPr/>
      </p:nvGrpSpPr>
      <p:grpSpPr>
        <a:xfrm>
          <a:off x="0" y="0"/>
          <a:ext cx="0" cy="0"/>
          <a:chOff x="0" y="0"/>
          <a:chExt cx="0" cy="0"/>
        </a:xfrm>
      </p:grpSpPr>
    </p:spTree>
    <p:extLst>
      <p:ext uri="{BB962C8B-B14F-4D97-AF65-F5344CB8AC3E}">
        <p14:creationId xmlns:p14="http://schemas.microsoft.com/office/powerpoint/2010/main" val="17367196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25A9-6E07-F074-80C0-B8D1E6741BC1}"/>
            </a:ext>
          </a:extLst>
        </p:cNvPr>
        <p:cNvGrpSpPr/>
        <p:nvPr/>
      </p:nvGrpSpPr>
      <p:grpSpPr>
        <a:xfrm>
          <a:off x="0" y="0"/>
          <a:ext cx="0" cy="0"/>
          <a:chOff x="0" y="0"/>
          <a:chExt cx="0" cy="0"/>
        </a:xfrm>
      </p:grpSpPr>
    </p:spTree>
    <p:extLst>
      <p:ext uri="{BB962C8B-B14F-4D97-AF65-F5344CB8AC3E}">
        <p14:creationId xmlns:p14="http://schemas.microsoft.com/office/powerpoint/2010/main" val="38732128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65A7-8CF5-3E06-19C9-4886680E1B18}"/>
            </a:ext>
          </a:extLst>
        </p:cNvPr>
        <p:cNvGrpSpPr/>
        <p:nvPr/>
      </p:nvGrpSpPr>
      <p:grpSpPr>
        <a:xfrm>
          <a:off x="0" y="0"/>
          <a:ext cx="0" cy="0"/>
          <a:chOff x="0" y="0"/>
          <a:chExt cx="0" cy="0"/>
        </a:xfrm>
      </p:grpSpPr>
    </p:spTree>
    <p:extLst>
      <p:ext uri="{BB962C8B-B14F-4D97-AF65-F5344CB8AC3E}">
        <p14:creationId xmlns:p14="http://schemas.microsoft.com/office/powerpoint/2010/main" val="2313166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5E8E8-9926-55CC-14D3-10A08BDEC077}"/>
            </a:ext>
          </a:extLst>
        </p:cNvPr>
        <p:cNvGrpSpPr/>
        <p:nvPr/>
      </p:nvGrpSpPr>
      <p:grpSpPr>
        <a:xfrm>
          <a:off x="0" y="0"/>
          <a:ext cx="0" cy="0"/>
          <a:chOff x="0" y="0"/>
          <a:chExt cx="0" cy="0"/>
        </a:xfrm>
      </p:grpSpPr>
    </p:spTree>
    <p:extLst>
      <p:ext uri="{BB962C8B-B14F-4D97-AF65-F5344CB8AC3E}">
        <p14:creationId xmlns:p14="http://schemas.microsoft.com/office/powerpoint/2010/main" val="15579513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8A96-9E7C-76A2-3967-042D834D1CF9}"/>
            </a:ext>
          </a:extLst>
        </p:cNvPr>
        <p:cNvGrpSpPr/>
        <p:nvPr/>
      </p:nvGrpSpPr>
      <p:grpSpPr>
        <a:xfrm>
          <a:off x="0" y="0"/>
          <a:ext cx="0" cy="0"/>
          <a:chOff x="0" y="0"/>
          <a:chExt cx="0" cy="0"/>
        </a:xfrm>
      </p:grpSpPr>
    </p:spTree>
    <p:extLst>
      <p:ext uri="{BB962C8B-B14F-4D97-AF65-F5344CB8AC3E}">
        <p14:creationId xmlns:p14="http://schemas.microsoft.com/office/powerpoint/2010/main" val="4030887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5AA9C-307F-F804-9057-56F9D987339A}"/>
            </a:ext>
          </a:extLst>
        </p:cNvPr>
        <p:cNvGrpSpPr/>
        <p:nvPr/>
      </p:nvGrpSpPr>
      <p:grpSpPr>
        <a:xfrm>
          <a:off x="0" y="0"/>
          <a:ext cx="0" cy="0"/>
          <a:chOff x="0" y="0"/>
          <a:chExt cx="0" cy="0"/>
        </a:xfrm>
      </p:grpSpPr>
    </p:spTree>
    <p:extLst>
      <p:ext uri="{BB962C8B-B14F-4D97-AF65-F5344CB8AC3E}">
        <p14:creationId xmlns:p14="http://schemas.microsoft.com/office/powerpoint/2010/main" val="31166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5E068-DA3F-7C9A-61FF-2FCD6CDF20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9908F9-7A5A-1C6D-DBAC-DD22690F1738}"/>
              </a:ext>
            </a:extLst>
          </p:cNvPr>
          <p:cNvSpPr txBox="1"/>
          <p:nvPr/>
        </p:nvSpPr>
        <p:spPr>
          <a:xfrm>
            <a:off x="509452" y="587830"/>
            <a:ext cx="1103187" cy="369332"/>
          </a:xfrm>
          <a:prstGeom prst="rect">
            <a:avLst/>
          </a:prstGeom>
          <a:noFill/>
        </p:spPr>
        <p:txBody>
          <a:bodyPr wrap="none" rtlCol="0">
            <a:spAutoFit/>
          </a:bodyPr>
          <a:lstStyle/>
          <a:p>
            <a:r>
              <a:rPr lang="en-US" dirty="0"/>
              <a:t>Module 3</a:t>
            </a:r>
          </a:p>
        </p:txBody>
      </p:sp>
      <p:sp>
        <p:nvSpPr>
          <p:cNvPr id="3" name="TextBox 2">
            <a:extLst>
              <a:ext uri="{FF2B5EF4-FFF2-40B4-BE49-F238E27FC236}">
                <a16:creationId xmlns:a16="http://schemas.microsoft.com/office/drawing/2014/main" id="{E9BA01A8-2587-8905-CB54-2F9FA8139F16}"/>
              </a:ext>
            </a:extLst>
          </p:cNvPr>
          <p:cNvSpPr txBox="1"/>
          <p:nvPr/>
        </p:nvSpPr>
        <p:spPr>
          <a:xfrm>
            <a:off x="541485" y="1037327"/>
            <a:ext cx="1353256" cy="1477328"/>
          </a:xfrm>
          <a:prstGeom prst="rect">
            <a:avLst/>
          </a:prstGeom>
          <a:noFill/>
        </p:spPr>
        <p:txBody>
          <a:bodyPr wrap="none" rtlCol="0">
            <a:spAutoFit/>
          </a:bodyPr>
          <a:lstStyle/>
          <a:p>
            <a:r>
              <a:rPr lang="en-US" dirty="0"/>
              <a:t>Joins </a:t>
            </a:r>
          </a:p>
          <a:p>
            <a:r>
              <a:rPr lang="en-US" dirty="0"/>
              <a:t>INNER JOIN</a:t>
            </a:r>
          </a:p>
          <a:p>
            <a:r>
              <a:rPr lang="en-US" dirty="0"/>
              <a:t>LEFT JOIN</a:t>
            </a:r>
          </a:p>
          <a:p>
            <a:r>
              <a:rPr lang="en-US" dirty="0"/>
              <a:t>RIGHT JOIN</a:t>
            </a:r>
          </a:p>
          <a:p>
            <a:r>
              <a:rPr lang="en-US" dirty="0"/>
              <a:t>FULL JOIN</a:t>
            </a:r>
          </a:p>
        </p:txBody>
      </p:sp>
    </p:spTree>
    <p:extLst>
      <p:ext uri="{BB962C8B-B14F-4D97-AF65-F5344CB8AC3E}">
        <p14:creationId xmlns:p14="http://schemas.microsoft.com/office/powerpoint/2010/main" val="2168845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8208D-0985-00C8-9982-1D94173FEC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CEA897C-D3CD-4802-F4DA-C7AC746AECF8}"/>
              </a:ext>
            </a:extLst>
          </p:cNvPr>
          <p:cNvSpPr txBox="1"/>
          <p:nvPr/>
        </p:nvSpPr>
        <p:spPr>
          <a:xfrm>
            <a:off x="509452" y="587830"/>
            <a:ext cx="1103187" cy="369332"/>
          </a:xfrm>
          <a:prstGeom prst="rect">
            <a:avLst/>
          </a:prstGeom>
          <a:noFill/>
        </p:spPr>
        <p:txBody>
          <a:bodyPr wrap="none" rtlCol="0">
            <a:spAutoFit/>
          </a:bodyPr>
          <a:lstStyle/>
          <a:p>
            <a:r>
              <a:rPr lang="en-US" dirty="0"/>
              <a:t>Module 4</a:t>
            </a:r>
          </a:p>
        </p:txBody>
      </p:sp>
      <p:pic>
        <p:nvPicPr>
          <p:cNvPr id="4" name="Picture 3">
            <a:extLst>
              <a:ext uri="{FF2B5EF4-FFF2-40B4-BE49-F238E27FC236}">
                <a16:creationId xmlns:a16="http://schemas.microsoft.com/office/drawing/2014/main" id="{B7FCA1FC-B8D1-E46A-386A-38436135680E}"/>
              </a:ext>
            </a:extLst>
          </p:cNvPr>
          <p:cNvPicPr>
            <a:picLocks noChangeAspect="1"/>
          </p:cNvPicPr>
          <p:nvPr/>
        </p:nvPicPr>
        <p:blipFill>
          <a:blip r:embed="rId2"/>
          <a:stretch>
            <a:fillRect/>
          </a:stretch>
        </p:blipFill>
        <p:spPr>
          <a:xfrm>
            <a:off x="509452" y="957162"/>
            <a:ext cx="1425063" cy="2263336"/>
          </a:xfrm>
          <a:prstGeom prst="rect">
            <a:avLst/>
          </a:prstGeom>
        </p:spPr>
      </p:pic>
      <p:pic>
        <p:nvPicPr>
          <p:cNvPr id="6" name="Picture 5">
            <a:extLst>
              <a:ext uri="{FF2B5EF4-FFF2-40B4-BE49-F238E27FC236}">
                <a16:creationId xmlns:a16="http://schemas.microsoft.com/office/drawing/2014/main" id="{F099F7DF-AA3E-45E6-83C7-6A0F5194826B}"/>
              </a:ext>
            </a:extLst>
          </p:cNvPr>
          <p:cNvPicPr>
            <a:picLocks noChangeAspect="1"/>
          </p:cNvPicPr>
          <p:nvPr/>
        </p:nvPicPr>
        <p:blipFill>
          <a:blip r:embed="rId3"/>
          <a:stretch>
            <a:fillRect/>
          </a:stretch>
        </p:blipFill>
        <p:spPr>
          <a:xfrm>
            <a:off x="2228685" y="587830"/>
            <a:ext cx="3802710" cy="2728196"/>
          </a:xfrm>
          <a:prstGeom prst="rect">
            <a:avLst/>
          </a:prstGeom>
        </p:spPr>
      </p:pic>
      <p:pic>
        <p:nvPicPr>
          <p:cNvPr id="8" name="Picture 7">
            <a:extLst>
              <a:ext uri="{FF2B5EF4-FFF2-40B4-BE49-F238E27FC236}">
                <a16:creationId xmlns:a16="http://schemas.microsoft.com/office/drawing/2014/main" id="{20912066-1CAA-D7A2-BD38-F283115A1874}"/>
              </a:ext>
            </a:extLst>
          </p:cNvPr>
          <p:cNvPicPr>
            <a:picLocks noChangeAspect="1"/>
          </p:cNvPicPr>
          <p:nvPr/>
        </p:nvPicPr>
        <p:blipFill>
          <a:blip r:embed="rId4"/>
          <a:stretch>
            <a:fillRect/>
          </a:stretch>
        </p:blipFill>
        <p:spPr>
          <a:xfrm>
            <a:off x="509452" y="3316026"/>
            <a:ext cx="4755292" cy="1333616"/>
          </a:xfrm>
          <a:prstGeom prst="rect">
            <a:avLst/>
          </a:prstGeom>
        </p:spPr>
      </p:pic>
      <p:pic>
        <p:nvPicPr>
          <p:cNvPr id="10" name="Picture 9">
            <a:extLst>
              <a:ext uri="{FF2B5EF4-FFF2-40B4-BE49-F238E27FC236}">
                <a16:creationId xmlns:a16="http://schemas.microsoft.com/office/drawing/2014/main" id="{0245003D-C893-8F73-2D00-8C2614AE4F05}"/>
              </a:ext>
            </a:extLst>
          </p:cNvPr>
          <p:cNvPicPr>
            <a:picLocks noChangeAspect="1"/>
          </p:cNvPicPr>
          <p:nvPr/>
        </p:nvPicPr>
        <p:blipFill>
          <a:blip r:embed="rId5"/>
          <a:stretch>
            <a:fillRect/>
          </a:stretch>
        </p:blipFill>
        <p:spPr>
          <a:xfrm>
            <a:off x="509452" y="4745170"/>
            <a:ext cx="4770533" cy="1920406"/>
          </a:xfrm>
          <a:prstGeom prst="rect">
            <a:avLst/>
          </a:prstGeom>
        </p:spPr>
      </p:pic>
      <p:pic>
        <p:nvPicPr>
          <p:cNvPr id="14" name="Picture 13">
            <a:extLst>
              <a:ext uri="{FF2B5EF4-FFF2-40B4-BE49-F238E27FC236}">
                <a16:creationId xmlns:a16="http://schemas.microsoft.com/office/drawing/2014/main" id="{AC8F8BC4-55C5-CC1D-31E9-B5EC5BBE024C}"/>
              </a:ext>
            </a:extLst>
          </p:cNvPr>
          <p:cNvPicPr>
            <a:picLocks noChangeAspect="1"/>
          </p:cNvPicPr>
          <p:nvPr/>
        </p:nvPicPr>
        <p:blipFill>
          <a:blip r:embed="rId6"/>
          <a:stretch>
            <a:fillRect/>
          </a:stretch>
        </p:blipFill>
        <p:spPr>
          <a:xfrm>
            <a:off x="3191954" y="4318413"/>
            <a:ext cx="6500423" cy="2347163"/>
          </a:xfrm>
          <a:prstGeom prst="rect">
            <a:avLst/>
          </a:prstGeom>
        </p:spPr>
      </p:pic>
    </p:spTree>
    <p:extLst>
      <p:ext uri="{BB962C8B-B14F-4D97-AF65-F5344CB8AC3E}">
        <p14:creationId xmlns:p14="http://schemas.microsoft.com/office/powerpoint/2010/main" val="2026343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A536A-EED8-A427-E116-F5A6BD812FA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AA1C7B-3F85-1032-FD5E-93D2F44A4CD2}"/>
              </a:ext>
            </a:extLst>
          </p:cNvPr>
          <p:cNvPicPr>
            <a:picLocks noChangeAspect="1"/>
          </p:cNvPicPr>
          <p:nvPr/>
        </p:nvPicPr>
        <p:blipFill>
          <a:blip r:embed="rId2"/>
          <a:stretch>
            <a:fillRect/>
          </a:stretch>
        </p:blipFill>
        <p:spPr>
          <a:xfrm>
            <a:off x="298535" y="2847065"/>
            <a:ext cx="6408975" cy="2156647"/>
          </a:xfrm>
          <a:prstGeom prst="rect">
            <a:avLst/>
          </a:prstGeom>
        </p:spPr>
      </p:pic>
      <p:pic>
        <p:nvPicPr>
          <p:cNvPr id="7" name="Picture 6">
            <a:extLst>
              <a:ext uri="{FF2B5EF4-FFF2-40B4-BE49-F238E27FC236}">
                <a16:creationId xmlns:a16="http://schemas.microsoft.com/office/drawing/2014/main" id="{6ABC1FA3-D76A-7F33-48E9-72CB854533ED}"/>
              </a:ext>
            </a:extLst>
          </p:cNvPr>
          <p:cNvPicPr>
            <a:picLocks noChangeAspect="1"/>
          </p:cNvPicPr>
          <p:nvPr/>
        </p:nvPicPr>
        <p:blipFill>
          <a:blip r:embed="rId3"/>
          <a:stretch>
            <a:fillRect/>
          </a:stretch>
        </p:blipFill>
        <p:spPr>
          <a:xfrm>
            <a:off x="290914" y="80765"/>
            <a:ext cx="6416596" cy="2766300"/>
          </a:xfrm>
          <a:prstGeom prst="rect">
            <a:avLst/>
          </a:prstGeom>
        </p:spPr>
      </p:pic>
      <p:pic>
        <p:nvPicPr>
          <p:cNvPr id="9" name="Picture 8">
            <a:extLst>
              <a:ext uri="{FF2B5EF4-FFF2-40B4-BE49-F238E27FC236}">
                <a16:creationId xmlns:a16="http://schemas.microsoft.com/office/drawing/2014/main" id="{A7779940-4951-88DA-C477-D9069DC88406}"/>
              </a:ext>
            </a:extLst>
          </p:cNvPr>
          <p:cNvPicPr>
            <a:picLocks noChangeAspect="1"/>
          </p:cNvPicPr>
          <p:nvPr/>
        </p:nvPicPr>
        <p:blipFill>
          <a:blip r:embed="rId4"/>
          <a:stretch>
            <a:fillRect/>
          </a:stretch>
        </p:blipFill>
        <p:spPr>
          <a:xfrm>
            <a:off x="275673" y="5003712"/>
            <a:ext cx="6431837" cy="2126164"/>
          </a:xfrm>
          <a:prstGeom prst="rect">
            <a:avLst/>
          </a:prstGeom>
        </p:spPr>
      </p:pic>
    </p:spTree>
    <p:extLst>
      <p:ext uri="{BB962C8B-B14F-4D97-AF65-F5344CB8AC3E}">
        <p14:creationId xmlns:p14="http://schemas.microsoft.com/office/powerpoint/2010/main" val="4249377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6295-F736-4541-E380-60D1680D592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CA83E6-6E72-8365-CF94-00E8D7DB10B5}"/>
              </a:ext>
            </a:extLst>
          </p:cNvPr>
          <p:cNvPicPr>
            <a:picLocks noChangeAspect="1"/>
          </p:cNvPicPr>
          <p:nvPr/>
        </p:nvPicPr>
        <p:blipFill>
          <a:blip r:embed="rId2"/>
          <a:stretch>
            <a:fillRect/>
          </a:stretch>
        </p:blipFill>
        <p:spPr>
          <a:xfrm>
            <a:off x="143959" y="0"/>
            <a:ext cx="6378493" cy="2194750"/>
          </a:xfrm>
          <a:prstGeom prst="rect">
            <a:avLst/>
          </a:prstGeom>
        </p:spPr>
      </p:pic>
      <p:pic>
        <p:nvPicPr>
          <p:cNvPr id="5" name="Picture 4">
            <a:extLst>
              <a:ext uri="{FF2B5EF4-FFF2-40B4-BE49-F238E27FC236}">
                <a16:creationId xmlns:a16="http://schemas.microsoft.com/office/drawing/2014/main" id="{E0523967-D956-F13F-1734-43C898E538EA}"/>
              </a:ext>
            </a:extLst>
          </p:cNvPr>
          <p:cNvPicPr>
            <a:picLocks noChangeAspect="1"/>
          </p:cNvPicPr>
          <p:nvPr/>
        </p:nvPicPr>
        <p:blipFill>
          <a:blip r:embed="rId3"/>
          <a:stretch>
            <a:fillRect/>
          </a:stretch>
        </p:blipFill>
        <p:spPr>
          <a:xfrm>
            <a:off x="253413" y="1911388"/>
            <a:ext cx="5166808" cy="3322608"/>
          </a:xfrm>
          <a:prstGeom prst="rect">
            <a:avLst/>
          </a:prstGeom>
        </p:spPr>
      </p:pic>
      <p:pic>
        <p:nvPicPr>
          <p:cNvPr id="7" name="Picture 6">
            <a:extLst>
              <a:ext uri="{FF2B5EF4-FFF2-40B4-BE49-F238E27FC236}">
                <a16:creationId xmlns:a16="http://schemas.microsoft.com/office/drawing/2014/main" id="{F695CFC4-6652-F8EA-4101-B27AB66A13C3}"/>
              </a:ext>
            </a:extLst>
          </p:cNvPr>
          <p:cNvPicPr>
            <a:picLocks noChangeAspect="1"/>
          </p:cNvPicPr>
          <p:nvPr/>
        </p:nvPicPr>
        <p:blipFill>
          <a:blip r:embed="rId4"/>
          <a:stretch>
            <a:fillRect/>
          </a:stretch>
        </p:blipFill>
        <p:spPr>
          <a:xfrm>
            <a:off x="319234" y="3090308"/>
            <a:ext cx="6027942" cy="3368332"/>
          </a:xfrm>
          <a:prstGeom prst="rect">
            <a:avLst/>
          </a:prstGeom>
        </p:spPr>
      </p:pic>
      <p:pic>
        <p:nvPicPr>
          <p:cNvPr id="9" name="Picture 8">
            <a:extLst>
              <a:ext uri="{FF2B5EF4-FFF2-40B4-BE49-F238E27FC236}">
                <a16:creationId xmlns:a16="http://schemas.microsoft.com/office/drawing/2014/main" id="{734D2843-EF6D-3660-500E-558B40B2E000}"/>
              </a:ext>
            </a:extLst>
          </p:cNvPr>
          <p:cNvPicPr>
            <a:picLocks noChangeAspect="1"/>
          </p:cNvPicPr>
          <p:nvPr/>
        </p:nvPicPr>
        <p:blipFill>
          <a:blip r:embed="rId5"/>
          <a:stretch>
            <a:fillRect/>
          </a:stretch>
        </p:blipFill>
        <p:spPr>
          <a:xfrm>
            <a:off x="3893299" y="1624004"/>
            <a:ext cx="6012701" cy="3139712"/>
          </a:xfrm>
          <a:prstGeom prst="rect">
            <a:avLst/>
          </a:prstGeom>
        </p:spPr>
      </p:pic>
      <p:pic>
        <p:nvPicPr>
          <p:cNvPr id="11" name="Picture 10">
            <a:extLst>
              <a:ext uri="{FF2B5EF4-FFF2-40B4-BE49-F238E27FC236}">
                <a16:creationId xmlns:a16="http://schemas.microsoft.com/office/drawing/2014/main" id="{37DE5694-C7FF-E22D-AF35-75356DA8139D}"/>
              </a:ext>
            </a:extLst>
          </p:cNvPr>
          <p:cNvPicPr>
            <a:picLocks noChangeAspect="1"/>
          </p:cNvPicPr>
          <p:nvPr/>
        </p:nvPicPr>
        <p:blipFill>
          <a:blip r:embed="rId6"/>
          <a:stretch>
            <a:fillRect/>
          </a:stretch>
        </p:blipFill>
        <p:spPr>
          <a:xfrm>
            <a:off x="1977132" y="1756265"/>
            <a:ext cx="5951736" cy="3345470"/>
          </a:xfrm>
          <a:prstGeom prst="rect">
            <a:avLst/>
          </a:prstGeom>
        </p:spPr>
      </p:pic>
      <p:pic>
        <p:nvPicPr>
          <p:cNvPr id="13" name="Picture 12">
            <a:extLst>
              <a:ext uri="{FF2B5EF4-FFF2-40B4-BE49-F238E27FC236}">
                <a16:creationId xmlns:a16="http://schemas.microsoft.com/office/drawing/2014/main" id="{16E7A61D-50F1-71CB-ABB2-38AC02635FF1}"/>
              </a:ext>
            </a:extLst>
          </p:cNvPr>
          <p:cNvPicPr>
            <a:picLocks noChangeAspect="1"/>
          </p:cNvPicPr>
          <p:nvPr/>
        </p:nvPicPr>
        <p:blipFill>
          <a:blip r:embed="rId7"/>
          <a:stretch>
            <a:fillRect/>
          </a:stretch>
        </p:blipFill>
        <p:spPr>
          <a:xfrm>
            <a:off x="3391551" y="3193860"/>
            <a:ext cx="6012701" cy="3322608"/>
          </a:xfrm>
          <a:prstGeom prst="rect">
            <a:avLst/>
          </a:prstGeom>
        </p:spPr>
      </p:pic>
    </p:spTree>
    <p:extLst>
      <p:ext uri="{BB962C8B-B14F-4D97-AF65-F5344CB8AC3E}">
        <p14:creationId xmlns:p14="http://schemas.microsoft.com/office/powerpoint/2010/main" val="3227933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C126-04A2-CF97-FE38-E47FAAC339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87C008-5220-11B2-5C13-1A6E95B461BC}"/>
              </a:ext>
            </a:extLst>
          </p:cNvPr>
          <p:cNvPicPr>
            <a:picLocks noChangeAspect="1"/>
          </p:cNvPicPr>
          <p:nvPr/>
        </p:nvPicPr>
        <p:blipFill>
          <a:blip r:embed="rId2"/>
          <a:stretch>
            <a:fillRect/>
          </a:stretch>
        </p:blipFill>
        <p:spPr>
          <a:xfrm>
            <a:off x="198944" y="220702"/>
            <a:ext cx="6111770" cy="3208298"/>
          </a:xfrm>
          <a:prstGeom prst="rect">
            <a:avLst/>
          </a:prstGeom>
        </p:spPr>
      </p:pic>
      <p:pic>
        <p:nvPicPr>
          <p:cNvPr id="5" name="Picture 4">
            <a:extLst>
              <a:ext uri="{FF2B5EF4-FFF2-40B4-BE49-F238E27FC236}">
                <a16:creationId xmlns:a16="http://schemas.microsoft.com/office/drawing/2014/main" id="{0EE6D62C-954E-297D-A220-3F29A6CC240C}"/>
              </a:ext>
            </a:extLst>
          </p:cNvPr>
          <p:cNvPicPr>
            <a:picLocks noChangeAspect="1"/>
          </p:cNvPicPr>
          <p:nvPr/>
        </p:nvPicPr>
        <p:blipFill>
          <a:blip r:embed="rId3"/>
          <a:stretch>
            <a:fillRect/>
          </a:stretch>
        </p:blipFill>
        <p:spPr>
          <a:xfrm>
            <a:off x="0" y="3429000"/>
            <a:ext cx="5631668" cy="3154953"/>
          </a:xfrm>
          <a:prstGeom prst="rect">
            <a:avLst/>
          </a:prstGeom>
        </p:spPr>
      </p:pic>
      <p:pic>
        <p:nvPicPr>
          <p:cNvPr id="7" name="Picture 6">
            <a:extLst>
              <a:ext uri="{FF2B5EF4-FFF2-40B4-BE49-F238E27FC236}">
                <a16:creationId xmlns:a16="http://schemas.microsoft.com/office/drawing/2014/main" id="{4EF89605-0F93-241E-9CAB-D1050ACCEC85}"/>
              </a:ext>
            </a:extLst>
          </p:cNvPr>
          <p:cNvPicPr>
            <a:picLocks noChangeAspect="1"/>
          </p:cNvPicPr>
          <p:nvPr/>
        </p:nvPicPr>
        <p:blipFill>
          <a:blip r:embed="rId4"/>
          <a:stretch>
            <a:fillRect/>
          </a:stretch>
        </p:blipFill>
        <p:spPr>
          <a:xfrm>
            <a:off x="3860099" y="536959"/>
            <a:ext cx="5822185" cy="2979678"/>
          </a:xfrm>
          <a:prstGeom prst="rect">
            <a:avLst/>
          </a:prstGeom>
        </p:spPr>
      </p:pic>
      <p:pic>
        <p:nvPicPr>
          <p:cNvPr id="9" name="Picture 8">
            <a:extLst>
              <a:ext uri="{FF2B5EF4-FFF2-40B4-BE49-F238E27FC236}">
                <a16:creationId xmlns:a16="http://schemas.microsoft.com/office/drawing/2014/main" id="{66E6A98C-A445-BED4-18D7-9D24A5799F45}"/>
              </a:ext>
            </a:extLst>
          </p:cNvPr>
          <p:cNvPicPr>
            <a:picLocks noChangeAspect="1"/>
          </p:cNvPicPr>
          <p:nvPr/>
        </p:nvPicPr>
        <p:blipFill>
          <a:blip r:embed="rId5"/>
          <a:stretch>
            <a:fillRect/>
          </a:stretch>
        </p:blipFill>
        <p:spPr>
          <a:xfrm>
            <a:off x="3661962" y="3067019"/>
            <a:ext cx="5829805" cy="3254022"/>
          </a:xfrm>
          <a:prstGeom prst="rect">
            <a:avLst/>
          </a:prstGeom>
        </p:spPr>
      </p:pic>
    </p:spTree>
    <p:extLst>
      <p:ext uri="{BB962C8B-B14F-4D97-AF65-F5344CB8AC3E}">
        <p14:creationId xmlns:p14="http://schemas.microsoft.com/office/powerpoint/2010/main" val="248224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42B9A-8337-6E47-F8F4-F1FF3D6546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1AEF81-D77C-6ACF-5B54-EDB921B9DE35}"/>
              </a:ext>
            </a:extLst>
          </p:cNvPr>
          <p:cNvPicPr>
            <a:picLocks noChangeAspect="1"/>
          </p:cNvPicPr>
          <p:nvPr/>
        </p:nvPicPr>
        <p:blipFill>
          <a:blip r:embed="rId2"/>
          <a:stretch>
            <a:fillRect/>
          </a:stretch>
        </p:blipFill>
        <p:spPr>
          <a:xfrm>
            <a:off x="0" y="189276"/>
            <a:ext cx="5997460" cy="3109229"/>
          </a:xfrm>
          <a:prstGeom prst="rect">
            <a:avLst/>
          </a:prstGeom>
        </p:spPr>
      </p:pic>
      <p:pic>
        <p:nvPicPr>
          <p:cNvPr id="5" name="Picture 4">
            <a:extLst>
              <a:ext uri="{FF2B5EF4-FFF2-40B4-BE49-F238E27FC236}">
                <a16:creationId xmlns:a16="http://schemas.microsoft.com/office/drawing/2014/main" id="{720A2EF5-6CF4-F7DB-CC6F-C1A91A363809}"/>
              </a:ext>
            </a:extLst>
          </p:cNvPr>
          <p:cNvPicPr>
            <a:picLocks noChangeAspect="1"/>
          </p:cNvPicPr>
          <p:nvPr/>
        </p:nvPicPr>
        <p:blipFill>
          <a:blip r:embed="rId3"/>
          <a:stretch>
            <a:fillRect/>
          </a:stretch>
        </p:blipFill>
        <p:spPr>
          <a:xfrm>
            <a:off x="995778" y="2115381"/>
            <a:ext cx="6111770" cy="2888230"/>
          </a:xfrm>
          <a:prstGeom prst="rect">
            <a:avLst/>
          </a:prstGeom>
        </p:spPr>
      </p:pic>
    </p:spTree>
    <p:extLst>
      <p:ext uri="{BB962C8B-B14F-4D97-AF65-F5344CB8AC3E}">
        <p14:creationId xmlns:p14="http://schemas.microsoft.com/office/powerpoint/2010/main" val="398243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D39D9-771D-1A99-8C9D-AF905F4171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439788-E76E-CF1D-CB87-0C34B48EB765}"/>
              </a:ext>
            </a:extLst>
          </p:cNvPr>
          <p:cNvPicPr>
            <a:picLocks noChangeAspect="1"/>
          </p:cNvPicPr>
          <p:nvPr/>
        </p:nvPicPr>
        <p:blipFill>
          <a:blip r:embed="rId2"/>
          <a:stretch>
            <a:fillRect/>
          </a:stretch>
        </p:blipFill>
        <p:spPr>
          <a:xfrm>
            <a:off x="154859" y="165876"/>
            <a:ext cx="6043184" cy="3025402"/>
          </a:xfrm>
          <a:prstGeom prst="rect">
            <a:avLst/>
          </a:prstGeom>
        </p:spPr>
      </p:pic>
      <p:pic>
        <p:nvPicPr>
          <p:cNvPr id="5" name="Picture 4">
            <a:extLst>
              <a:ext uri="{FF2B5EF4-FFF2-40B4-BE49-F238E27FC236}">
                <a16:creationId xmlns:a16="http://schemas.microsoft.com/office/drawing/2014/main" id="{710D988D-1E96-7DE4-39E0-296A70703C6B}"/>
              </a:ext>
            </a:extLst>
          </p:cNvPr>
          <p:cNvPicPr>
            <a:picLocks noChangeAspect="1"/>
          </p:cNvPicPr>
          <p:nvPr/>
        </p:nvPicPr>
        <p:blipFill>
          <a:blip r:embed="rId3"/>
          <a:stretch>
            <a:fillRect/>
          </a:stretch>
        </p:blipFill>
        <p:spPr>
          <a:xfrm>
            <a:off x="200583" y="3191278"/>
            <a:ext cx="5997460" cy="3132091"/>
          </a:xfrm>
          <a:prstGeom prst="rect">
            <a:avLst/>
          </a:prstGeom>
        </p:spPr>
      </p:pic>
      <p:pic>
        <p:nvPicPr>
          <p:cNvPr id="7" name="Picture 6">
            <a:extLst>
              <a:ext uri="{FF2B5EF4-FFF2-40B4-BE49-F238E27FC236}">
                <a16:creationId xmlns:a16="http://schemas.microsoft.com/office/drawing/2014/main" id="{A4B7A156-74E2-B12D-466E-A316EA24AD1B}"/>
              </a:ext>
            </a:extLst>
          </p:cNvPr>
          <p:cNvPicPr>
            <a:picLocks noChangeAspect="1"/>
          </p:cNvPicPr>
          <p:nvPr/>
        </p:nvPicPr>
        <p:blipFill>
          <a:blip r:embed="rId4"/>
          <a:stretch>
            <a:fillRect/>
          </a:stretch>
        </p:blipFill>
        <p:spPr>
          <a:xfrm>
            <a:off x="3454859" y="283150"/>
            <a:ext cx="6157494" cy="3383573"/>
          </a:xfrm>
          <a:prstGeom prst="rect">
            <a:avLst/>
          </a:prstGeom>
        </p:spPr>
      </p:pic>
      <p:pic>
        <p:nvPicPr>
          <p:cNvPr id="9" name="Picture 8">
            <a:extLst>
              <a:ext uri="{FF2B5EF4-FFF2-40B4-BE49-F238E27FC236}">
                <a16:creationId xmlns:a16="http://schemas.microsoft.com/office/drawing/2014/main" id="{43F6A2C6-DE96-FD86-8E35-5F81080C78EC}"/>
              </a:ext>
            </a:extLst>
          </p:cNvPr>
          <p:cNvPicPr>
            <a:picLocks noChangeAspect="1"/>
          </p:cNvPicPr>
          <p:nvPr/>
        </p:nvPicPr>
        <p:blipFill>
          <a:blip r:embed="rId5"/>
          <a:stretch>
            <a:fillRect/>
          </a:stretch>
        </p:blipFill>
        <p:spPr>
          <a:xfrm>
            <a:off x="3271963" y="3358932"/>
            <a:ext cx="6180356" cy="2964437"/>
          </a:xfrm>
          <a:prstGeom prst="rect">
            <a:avLst/>
          </a:prstGeom>
        </p:spPr>
      </p:pic>
      <p:pic>
        <p:nvPicPr>
          <p:cNvPr id="11" name="Picture 10">
            <a:extLst>
              <a:ext uri="{FF2B5EF4-FFF2-40B4-BE49-F238E27FC236}">
                <a16:creationId xmlns:a16="http://schemas.microsoft.com/office/drawing/2014/main" id="{EE4601D7-8655-52C3-98EC-7A8FDA801592}"/>
              </a:ext>
            </a:extLst>
          </p:cNvPr>
          <p:cNvPicPr>
            <a:picLocks noChangeAspect="1"/>
          </p:cNvPicPr>
          <p:nvPr/>
        </p:nvPicPr>
        <p:blipFill>
          <a:blip r:embed="rId6"/>
          <a:stretch>
            <a:fillRect/>
          </a:stretch>
        </p:blipFill>
        <p:spPr>
          <a:xfrm>
            <a:off x="3593647" y="3412276"/>
            <a:ext cx="6111770" cy="3078747"/>
          </a:xfrm>
          <a:prstGeom prst="rect">
            <a:avLst/>
          </a:prstGeom>
        </p:spPr>
      </p:pic>
    </p:spTree>
    <p:extLst>
      <p:ext uri="{BB962C8B-B14F-4D97-AF65-F5344CB8AC3E}">
        <p14:creationId xmlns:p14="http://schemas.microsoft.com/office/powerpoint/2010/main" val="3211495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F51D3-0345-00B0-8AB0-A45023E740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0C35F2-47C7-FCF0-46F5-70CF4EB7E28A}"/>
              </a:ext>
            </a:extLst>
          </p:cNvPr>
          <p:cNvPicPr>
            <a:picLocks noChangeAspect="1"/>
          </p:cNvPicPr>
          <p:nvPr/>
        </p:nvPicPr>
        <p:blipFill>
          <a:blip r:embed="rId2"/>
          <a:stretch>
            <a:fillRect/>
          </a:stretch>
        </p:blipFill>
        <p:spPr>
          <a:xfrm>
            <a:off x="240849" y="302493"/>
            <a:ext cx="6210838" cy="2987299"/>
          </a:xfrm>
          <a:prstGeom prst="rect">
            <a:avLst/>
          </a:prstGeom>
        </p:spPr>
      </p:pic>
      <p:pic>
        <p:nvPicPr>
          <p:cNvPr id="5" name="Picture 4">
            <a:extLst>
              <a:ext uri="{FF2B5EF4-FFF2-40B4-BE49-F238E27FC236}">
                <a16:creationId xmlns:a16="http://schemas.microsoft.com/office/drawing/2014/main" id="{E8E34079-A6B6-096A-05F5-8726699B2EF4}"/>
              </a:ext>
            </a:extLst>
          </p:cNvPr>
          <p:cNvPicPr>
            <a:picLocks noChangeAspect="1"/>
          </p:cNvPicPr>
          <p:nvPr/>
        </p:nvPicPr>
        <p:blipFill>
          <a:blip r:embed="rId3"/>
          <a:stretch>
            <a:fillRect/>
          </a:stretch>
        </p:blipFill>
        <p:spPr>
          <a:xfrm>
            <a:off x="240849" y="1754229"/>
            <a:ext cx="6241321" cy="3071126"/>
          </a:xfrm>
          <a:prstGeom prst="rect">
            <a:avLst/>
          </a:prstGeom>
        </p:spPr>
      </p:pic>
      <p:pic>
        <p:nvPicPr>
          <p:cNvPr id="7" name="Picture 6">
            <a:extLst>
              <a:ext uri="{FF2B5EF4-FFF2-40B4-BE49-F238E27FC236}">
                <a16:creationId xmlns:a16="http://schemas.microsoft.com/office/drawing/2014/main" id="{29AE47A2-F3AD-A317-F9EE-D7DFAFBB7877}"/>
              </a:ext>
            </a:extLst>
          </p:cNvPr>
          <p:cNvPicPr>
            <a:picLocks noChangeAspect="1"/>
          </p:cNvPicPr>
          <p:nvPr/>
        </p:nvPicPr>
        <p:blipFill>
          <a:blip r:embed="rId4"/>
          <a:stretch>
            <a:fillRect/>
          </a:stretch>
        </p:blipFill>
        <p:spPr>
          <a:xfrm>
            <a:off x="240849" y="3429000"/>
            <a:ext cx="6447079" cy="3101609"/>
          </a:xfrm>
          <a:prstGeom prst="rect">
            <a:avLst/>
          </a:prstGeom>
        </p:spPr>
      </p:pic>
      <p:pic>
        <p:nvPicPr>
          <p:cNvPr id="9" name="Picture 8">
            <a:extLst>
              <a:ext uri="{FF2B5EF4-FFF2-40B4-BE49-F238E27FC236}">
                <a16:creationId xmlns:a16="http://schemas.microsoft.com/office/drawing/2014/main" id="{9121325F-D535-DC58-10FB-78525CA87A9D}"/>
              </a:ext>
            </a:extLst>
          </p:cNvPr>
          <p:cNvPicPr>
            <a:picLocks noChangeAspect="1"/>
          </p:cNvPicPr>
          <p:nvPr/>
        </p:nvPicPr>
        <p:blipFill>
          <a:blip r:embed="rId5"/>
          <a:stretch>
            <a:fillRect/>
          </a:stretch>
        </p:blipFill>
        <p:spPr>
          <a:xfrm>
            <a:off x="3612991" y="984805"/>
            <a:ext cx="5738357" cy="2583404"/>
          </a:xfrm>
          <a:prstGeom prst="rect">
            <a:avLst/>
          </a:prstGeom>
        </p:spPr>
      </p:pic>
    </p:spTree>
    <p:extLst>
      <p:ext uri="{BB962C8B-B14F-4D97-AF65-F5344CB8AC3E}">
        <p14:creationId xmlns:p14="http://schemas.microsoft.com/office/powerpoint/2010/main" val="3296601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5CCC6-E6E7-B7C6-6CCC-9091F85AE18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4CA2EF-E6BA-845A-1A6B-A392841533C4}"/>
              </a:ext>
            </a:extLst>
          </p:cNvPr>
          <p:cNvPicPr>
            <a:picLocks noChangeAspect="1"/>
          </p:cNvPicPr>
          <p:nvPr/>
        </p:nvPicPr>
        <p:blipFill>
          <a:blip r:embed="rId2"/>
          <a:stretch>
            <a:fillRect/>
          </a:stretch>
        </p:blipFill>
        <p:spPr>
          <a:xfrm>
            <a:off x="0" y="0"/>
            <a:ext cx="6233700" cy="2918713"/>
          </a:xfrm>
          <a:prstGeom prst="rect">
            <a:avLst/>
          </a:prstGeom>
        </p:spPr>
      </p:pic>
      <p:pic>
        <p:nvPicPr>
          <p:cNvPr id="5" name="Picture 4">
            <a:extLst>
              <a:ext uri="{FF2B5EF4-FFF2-40B4-BE49-F238E27FC236}">
                <a16:creationId xmlns:a16="http://schemas.microsoft.com/office/drawing/2014/main" id="{33DF75E3-B671-B275-CBCD-A1AD2EC61E29}"/>
              </a:ext>
            </a:extLst>
          </p:cNvPr>
          <p:cNvPicPr>
            <a:picLocks noChangeAspect="1"/>
          </p:cNvPicPr>
          <p:nvPr/>
        </p:nvPicPr>
        <p:blipFill>
          <a:blip r:embed="rId3"/>
          <a:stretch>
            <a:fillRect/>
          </a:stretch>
        </p:blipFill>
        <p:spPr>
          <a:xfrm>
            <a:off x="164705" y="854928"/>
            <a:ext cx="4900085" cy="3345470"/>
          </a:xfrm>
          <a:prstGeom prst="rect">
            <a:avLst/>
          </a:prstGeom>
        </p:spPr>
      </p:pic>
      <p:pic>
        <p:nvPicPr>
          <p:cNvPr id="7" name="Picture 6">
            <a:extLst>
              <a:ext uri="{FF2B5EF4-FFF2-40B4-BE49-F238E27FC236}">
                <a16:creationId xmlns:a16="http://schemas.microsoft.com/office/drawing/2014/main" id="{67C3AAC5-75D8-CACE-0B63-0864B1C57196}"/>
              </a:ext>
            </a:extLst>
          </p:cNvPr>
          <p:cNvPicPr>
            <a:picLocks noChangeAspect="1"/>
          </p:cNvPicPr>
          <p:nvPr/>
        </p:nvPicPr>
        <p:blipFill>
          <a:blip r:embed="rId4"/>
          <a:stretch>
            <a:fillRect/>
          </a:stretch>
        </p:blipFill>
        <p:spPr>
          <a:xfrm>
            <a:off x="0" y="1657196"/>
            <a:ext cx="6195597" cy="3543607"/>
          </a:xfrm>
          <a:prstGeom prst="rect">
            <a:avLst/>
          </a:prstGeom>
        </p:spPr>
      </p:pic>
      <p:pic>
        <p:nvPicPr>
          <p:cNvPr id="9" name="Picture 8">
            <a:extLst>
              <a:ext uri="{FF2B5EF4-FFF2-40B4-BE49-F238E27FC236}">
                <a16:creationId xmlns:a16="http://schemas.microsoft.com/office/drawing/2014/main" id="{BFDF196F-6349-FB9B-0FF2-114CD43B2306}"/>
              </a:ext>
            </a:extLst>
          </p:cNvPr>
          <p:cNvPicPr>
            <a:picLocks noChangeAspect="1"/>
          </p:cNvPicPr>
          <p:nvPr/>
        </p:nvPicPr>
        <p:blipFill>
          <a:blip r:embed="rId5"/>
          <a:stretch>
            <a:fillRect/>
          </a:stretch>
        </p:blipFill>
        <p:spPr>
          <a:xfrm>
            <a:off x="0" y="2830778"/>
            <a:ext cx="4709568" cy="3490262"/>
          </a:xfrm>
          <a:prstGeom prst="rect">
            <a:avLst/>
          </a:prstGeom>
        </p:spPr>
      </p:pic>
      <p:pic>
        <p:nvPicPr>
          <p:cNvPr id="11" name="Picture 10">
            <a:extLst>
              <a:ext uri="{FF2B5EF4-FFF2-40B4-BE49-F238E27FC236}">
                <a16:creationId xmlns:a16="http://schemas.microsoft.com/office/drawing/2014/main" id="{533D8BC4-2321-DD8F-10F5-02C1FF08ECBD}"/>
              </a:ext>
            </a:extLst>
          </p:cNvPr>
          <p:cNvPicPr>
            <a:picLocks noChangeAspect="1"/>
          </p:cNvPicPr>
          <p:nvPr/>
        </p:nvPicPr>
        <p:blipFill>
          <a:blip r:embed="rId6"/>
          <a:stretch>
            <a:fillRect/>
          </a:stretch>
        </p:blipFill>
        <p:spPr>
          <a:xfrm>
            <a:off x="3599043" y="80163"/>
            <a:ext cx="6142252" cy="2972058"/>
          </a:xfrm>
          <a:prstGeom prst="rect">
            <a:avLst/>
          </a:prstGeom>
        </p:spPr>
      </p:pic>
      <p:pic>
        <p:nvPicPr>
          <p:cNvPr id="13" name="Picture 12">
            <a:extLst>
              <a:ext uri="{FF2B5EF4-FFF2-40B4-BE49-F238E27FC236}">
                <a16:creationId xmlns:a16="http://schemas.microsoft.com/office/drawing/2014/main" id="{E1E4DE23-F312-1EE3-45ED-7AE3CF65209E}"/>
              </a:ext>
            </a:extLst>
          </p:cNvPr>
          <p:cNvPicPr>
            <a:picLocks noChangeAspect="1"/>
          </p:cNvPicPr>
          <p:nvPr/>
        </p:nvPicPr>
        <p:blipFill>
          <a:blip r:embed="rId7"/>
          <a:stretch>
            <a:fillRect/>
          </a:stretch>
        </p:blipFill>
        <p:spPr>
          <a:xfrm>
            <a:off x="3510545" y="1188525"/>
            <a:ext cx="6119390" cy="3284505"/>
          </a:xfrm>
          <a:prstGeom prst="rect">
            <a:avLst/>
          </a:prstGeom>
        </p:spPr>
      </p:pic>
      <p:pic>
        <p:nvPicPr>
          <p:cNvPr id="15" name="Picture 14">
            <a:extLst>
              <a:ext uri="{FF2B5EF4-FFF2-40B4-BE49-F238E27FC236}">
                <a16:creationId xmlns:a16="http://schemas.microsoft.com/office/drawing/2014/main" id="{8FA30026-B95C-4ECA-B093-3CD3FC4FF88F}"/>
              </a:ext>
            </a:extLst>
          </p:cNvPr>
          <p:cNvPicPr>
            <a:picLocks noChangeAspect="1"/>
          </p:cNvPicPr>
          <p:nvPr/>
        </p:nvPicPr>
        <p:blipFill>
          <a:blip r:embed="rId8"/>
          <a:stretch>
            <a:fillRect/>
          </a:stretch>
        </p:blipFill>
        <p:spPr>
          <a:xfrm>
            <a:off x="3139712" y="2922225"/>
            <a:ext cx="6187976" cy="3307367"/>
          </a:xfrm>
          <a:prstGeom prst="rect">
            <a:avLst/>
          </a:prstGeom>
        </p:spPr>
      </p:pic>
    </p:spTree>
    <p:extLst>
      <p:ext uri="{BB962C8B-B14F-4D97-AF65-F5344CB8AC3E}">
        <p14:creationId xmlns:p14="http://schemas.microsoft.com/office/powerpoint/2010/main" val="189434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B24DF8-4E6F-0D9B-6B93-7502487EA6BF}"/>
              </a:ext>
            </a:extLst>
          </p:cNvPr>
          <p:cNvSpPr txBox="1"/>
          <p:nvPr/>
        </p:nvSpPr>
        <p:spPr>
          <a:xfrm>
            <a:off x="2834640" y="2625634"/>
            <a:ext cx="1103187" cy="369332"/>
          </a:xfrm>
          <a:prstGeom prst="rect">
            <a:avLst/>
          </a:prstGeom>
          <a:noFill/>
        </p:spPr>
        <p:txBody>
          <a:bodyPr wrap="none" rtlCol="0">
            <a:spAutoFit/>
          </a:bodyPr>
          <a:lstStyle/>
          <a:p>
            <a:r>
              <a:rPr lang="en-US" dirty="0"/>
              <a:t>Module 1</a:t>
            </a:r>
          </a:p>
        </p:txBody>
      </p:sp>
    </p:spTree>
    <p:extLst>
      <p:ext uri="{BB962C8B-B14F-4D97-AF65-F5344CB8AC3E}">
        <p14:creationId xmlns:p14="http://schemas.microsoft.com/office/powerpoint/2010/main" val="702005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98316-616B-E845-43AD-535703B176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A2D231-1D67-6DA9-66EC-E0D919484A4E}"/>
              </a:ext>
            </a:extLst>
          </p:cNvPr>
          <p:cNvPicPr>
            <a:picLocks noChangeAspect="1"/>
          </p:cNvPicPr>
          <p:nvPr/>
        </p:nvPicPr>
        <p:blipFill>
          <a:blip r:embed="rId2"/>
          <a:stretch>
            <a:fillRect/>
          </a:stretch>
        </p:blipFill>
        <p:spPr>
          <a:xfrm>
            <a:off x="144014" y="109830"/>
            <a:ext cx="5098222" cy="2667231"/>
          </a:xfrm>
          <a:prstGeom prst="rect">
            <a:avLst/>
          </a:prstGeom>
        </p:spPr>
      </p:pic>
      <p:pic>
        <p:nvPicPr>
          <p:cNvPr id="5" name="Picture 4">
            <a:extLst>
              <a:ext uri="{FF2B5EF4-FFF2-40B4-BE49-F238E27FC236}">
                <a16:creationId xmlns:a16="http://schemas.microsoft.com/office/drawing/2014/main" id="{D67515F9-A924-CFCB-81A4-26580AC145C1}"/>
              </a:ext>
            </a:extLst>
          </p:cNvPr>
          <p:cNvPicPr>
            <a:picLocks noChangeAspect="1"/>
          </p:cNvPicPr>
          <p:nvPr/>
        </p:nvPicPr>
        <p:blipFill>
          <a:blip r:embed="rId3"/>
          <a:stretch>
            <a:fillRect/>
          </a:stretch>
        </p:blipFill>
        <p:spPr>
          <a:xfrm>
            <a:off x="267006" y="2906350"/>
            <a:ext cx="5479255" cy="3109229"/>
          </a:xfrm>
          <a:prstGeom prst="rect">
            <a:avLst/>
          </a:prstGeom>
        </p:spPr>
      </p:pic>
    </p:spTree>
    <p:extLst>
      <p:ext uri="{BB962C8B-B14F-4D97-AF65-F5344CB8AC3E}">
        <p14:creationId xmlns:p14="http://schemas.microsoft.com/office/powerpoint/2010/main" val="4164324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C741-BE3B-1381-C1C3-531DD4C166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012943-45E9-3B07-26EB-B7AB5B696A10}"/>
              </a:ext>
            </a:extLst>
          </p:cNvPr>
          <p:cNvPicPr>
            <a:picLocks noChangeAspect="1"/>
          </p:cNvPicPr>
          <p:nvPr/>
        </p:nvPicPr>
        <p:blipFill>
          <a:blip r:embed="rId2"/>
          <a:stretch>
            <a:fillRect/>
          </a:stretch>
        </p:blipFill>
        <p:spPr>
          <a:xfrm>
            <a:off x="184795" y="60668"/>
            <a:ext cx="6035563" cy="3368332"/>
          </a:xfrm>
          <a:prstGeom prst="rect">
            <a:avLst/>
          </a:prstGeom>
        </p:spPr>
      </p:pic>
      <p:pic>
        <p:nvPicPr>
          <p:cNvPr id="5" name="Picture 4">
            <a:extLst>
              <a:ext uri="{FF2B5EF4-FFF2-40B4-BE49-F238E27FC236}">
                <a16:creationId xmlns:a16="http://schemas.microsoft.com/office/drawing/2014/main" id="{D19F70C0-FD6D-3225-4E98-4FFA5EA09955}"/>
              </a:ext>
            </a:extLst>
          </p:cNvPr>
          <p:cNvPicPr>
            <a:picLocks noChangeAspect="1"/>
          </p:cNvPicPr>
          <p:nvPr/>
        </p:nvPicPr>
        <p:blipFill>
          <a:blip r:embed="rId3"/>
          <a:stretch>
            <a:fillRect/>
          </a:stretch>
        </p:blipFill>
        <p:spPr>
          <a:xfrm>
            <a:off x="184795" y="3319458"/>
            <a:ext cx="6256562" cy="3223539"/>
          </a:xfrm>
          <a:prstGeom prst="rect">
            <a:avLst/>
          </a:prstGeom>
        </p:spPr>
      </p:pic>
      <p:pic>
        <p:nvPicPr>
          <p:cNvPr id="7" name="Picture 6">
            <a:extLst>
              <a:ext uri="{FF2B5EF4-FFF2-40B4-BE49-F238E27FC236}">
                <a16:creationId xmlns:a16="http://schemas.microsoft.com/office/drawing/2014/main" id="{B189008D-4345-CCAF-7097-A2F3F0DCB43F}"/>
              </a:ext>
            </a:extLst>
          </p:cNvPr>
          <p:cNvPicPr>
            <a:picLocks noChangeAspect="1"/>
          </p:cNvPicPr>
          <p:nvPr/>
        </p:nvPicPr>
        <p:blipFill>
          <a:blip r:embed="rId4"/>
          <a:stretch>
            <a:fillRect/>
          </a:stretch>
        </p:blipFill>
        <p:spPr>
          <a:xfrm>
            <a:off x="3807573" y="195796"/>
            <a:ext cx="5913632" cy="3383573"/>
          </a:xfrm>
          <a:prstGeom prst="rect">
            <a:avLst/>
          </a:prstGeom>
        </p:spPr>
      </p:pic>
      <p:pic>
        <p:nvPicPr>
          <p:cNvPr id="9" name="Picture 8">
            <a:extLst>
              <a:ext uri="{FF2B5EF4-FFF2-40B4-BE49-F238E27FC236}">
                <a16:creationId xmlns:a16="http://schemas.microsoft.com/office/drawing/2014/main" id="{D3781569-9F0E-7850-1422-EF3B84E59436}"/>
              </a:ext>
            </a:extLst>
          </p:cNvPr>
          <p:cNvPicPr>
            <a:picLocks noChangeAspect="1"/>
          </p:cNvPicPr>
          <p:nvPr/>
        </p:nvPicPr>
        <p:blipFill>
          <a:blip r:embed="rId5"/>
          <a:stretch>
            <a:fillRect/>
          </a:stretch>
        </p:blipFill>
        <p:spPr>
          <a:xfrm>
            <a:off x="3807573" y="2935186"/>
            <a:ext cx="5486875" cy="3391194"/>
          </a:xfrm>
          <a:prstGeom prst="rect">
            <a:avLst/>
          </a:prstGeom>
        </p:spPr>
      </p:pic>
    </p:spTree>
    <p:extLst>
      <p:ext uri="{BB962C8B-B14F-4D97-AF65-F5344CB8AC3E}">
        <p14:creationId xmlns:p14="http://schemas.microsoft.com/office/powerpoint/2010/main" val="1980907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1F3F0-8E3C-9EC2-08A0-4468CCE58E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1C18ED-A2DC-EA24-3A01-140FB4D79B60}"/>
              </a:ext>
            </a:extLst>
          </p:cNvPr>
          <p:cNvPicPr>
            <a:picLocks noChangeAspect="1"/>
          </p:cNvPicPr>
          <p:nvPr/>
        </p:nvPicPr>
        <p:blipFill>
          <a:blip r:embed="rId2"/>
          <a:stretch>
            <a:fillRect/>
          </a:stretch>
        </p:blipFill>
        <p:spPr>
          <a:xfrm>
            <a:off x="159755" y="129254"/>
            <a:ext cx="6111770" cy="3299746"/>
          </a:xfrm>
          <a:prstGeom prst="rect">
            <a:avLst/>
          </a:prstGeom>
        </p:spPr>
      </p:pic>
      <p:pic>
        <p:nvPicPr>
          <p:cNvPr id="5" name="Picture 4">
            <a:extLst>
              <a:ext uri="{FF2B5EF4-FFF2-40B4-BE49-F238E27FC236}">
                <a16:creationId xmlns:a16="http://schemas.microsoft.com/office/drawing/2014/main" id="{59654F53-5706-04EB-F502-70F8119314FC}"/>
              </a:ext>
            </a:extLst>
          </p:cNvPr>
          <p:cNvPicPr>
            <a:picLocks noChangeAspect="1"/>
          </p:cNvPicPr>
          <p:nvPr/>
        </p:nvPicPr>
        <p:blipFill>
          <a:blip r:embed="rId3"/>
          <a:stretch>
            <a:fillRect/>
          </a:stretch>
        </p:blipFill>
        <p:spPr>
          <a:xfrm>
            <a:off x="281535" y="3231829"/>
            <a:ext cx="4671465" cy="3215919"/>
          </a:xfrm>
          <a:prstGeom prst="rect">
            <a:avLst/>
          </a:prstGeom>
        </p:spPr>
      </p:pic>
      <p:pic>
        <p:nvPicPr>
          <p:cNvPr id="7" name="Picture 6">
            <a:extLst>
              <a:ext uri="{FF2B5EF4-FFF2-40B4-BE49-F238E27FC236}">
                <a16:creationId xmlns:a16="http://schemas.microsoft.com/office/drawing/2014/main" id="{08D82D1A-97A3-E25F-917C-A854713EF946}"/>
              </a:ext>
            </a:extLst>
          </p:cNvPr>
          <p:cNvPicPr>
            <a:picLocks noChangeAspect="1"/>
          </p:cNvPicPr>
          <p:nvPr/>
        </p:nvPicPr>
        <p:blipFill>
          <a:blip r:embed="rId4"/>
          <a:stretch>
            <a:fillRect/>
          </a:stretch>
        </p:blipFill>
        <p:spPr>
          <a:xfrm>
            <a:off x="5242435" y="3083226"/>
            <a:ext cx="4503810" cy="3513124"/>
          </a:xfrm>
          <a:prstGeom prst="rect">
            <a:avLst/>
          </a:prstGeom>
        </p:spPr>
      </p:pic>
    </p:spTree>
    <p:extLst>
      <p:ext uri="{BB962C8B-B14F-4D97-AF65-F5344CB8AC3E}">
        <p14:creationId xmlns:p14="http://schemas.microsoft.com/office/powerpoint/2010/main" val="102982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392F3-1F7B-EAA1-D24C-5CD66DFD52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0EE58A-2973-D3B4-03E1-E87B1B4F348B}"/>
              </a:ext>
            </a:extLst>
          </p:cNvPr>
          <p:cNvPicPr>
            <a:picLocks noChangeAspect="1"/>
          </p:cNvPicPr>
          <p:nvPr/>
        </p:nvPicPr>
        <p:blipFill>
          <a:blip r:embed="rId2"/>
          <a:stretch>
            <a:fillRect/>
          </a:stretch>
        </p:blipFill>
        <p:spPr>
          <a:xfrm>
            <a:off x="229980" y="0"/>
            <a:ext cx="5814564" cy="2400508"/>
          </a:xfrm>
          <a:prstGeom prst="rect">
            <a:avLst/>
          </a:prstGeom>
        </p:spPr>
      </p:pic>
      <p:pic>
        <p:nvPicPr>
          <p:cNvPr id="5" name="Picture 4">
            <a:extLst>
              <a:ext uri="{FF2B5EF4-FFF2-40B4-BE49-F238E27FC236}">
                <a16:creationId xmlns:a16="http://schemas.microsoft.com/office/drawing/2014/main" id="{551C031F-A252-BCAC-BEE1-FA825EEAB8DD}"/>
              </a:ext>
            </a:extLst>
          </p:cNvPr>
          <p:cNvPicPr>
            <a:picLocks noChangeAspect="1"/>
          </p:cNvPicPr>
          <p:nvPr/>
        </p:nvPicPr>
        <p:blipFill>
          <a:blip r:embed="rId3"/>
          <a:stretch>
            <a:fillRect/>
          </a:stretch>
        </p:blipFill>
        <p:spPr>
          <a:xfrm>
            <a:off x="229980" y="2656525"/>
            <a:ext cx="6348010" cy="3086367"/>
          </a:xfrm>
          <a:prstGeom prst="rect">
            <a:avLst/>
          </a:prstGeom>
        </p:spPr>
      </p:pic>
      <p:pic>
        <p:nvPicPr>
          <p:cNvPr id="7" name="Picture 6">
            <a:extLst>
              <a:ext uri="{FF2B5EF4-FFF2-40B4-BE49-F238E27FC236}">
                <a16:creationId xmlns:a16="http://schemas.microsoft.com/office/drawing/2014/main" id="{FA95A3C8-56D5-A06D-ADC1-14E2EBCB8C7B}"/>
              </a:ext>
            </a:extLst>
          </p:cNvPr>
          <p:cNvPicPr>
            <a:picLocks noChangeAspect="1"/>
          </p:cNvPicPr>
          <p:nvPr/>
        </p:nvPicPr>
        <p:blipFill>
          <a:blip r:embed="rId4"/>
          <a:stretch>
            <a:fillRect/>
          </a:stretch>
        </p:blipFill>
        <p:spPr>
          <a:xfrm>
            <a:off x="3583070" y="619805"/>
            <a:ext cx="5989839" cy="3162574"/>
          </a:xfrm>
          <a:prstGeom prst="rect">
            <a:avLst/>
          </a:prstGeom>
        </p:spPr>
      </p:pic>
      <p:pic>
        <p:nvPicPr>
          <p:cNvPr id="9" name="Picture 8">
            <a:extLst>
              <a:ext uri="{FF2B5EF4-FFF2-40B4-BE49-F238E27FC236}">
                <a16:creationId xmlns:a16="http://schemas.microsoft.com/office/drawing/2014/main" id="{AC4AE027-AFE4-F4E0-4659-9113CD9FF113}"/>
              </a:ext>
            </a:extLst>
          </p:cNvPr>
          <p:cNvPicPr>
            <a:picLocks noChangeAspect="1"/>
          </p:cNvPicPr>
          <p:nvPr/>
        </p:nvPicPr>
        <p:blipFill>
          <a:blip r:embed="rId5"/>
          <a:stretch>
            <a:fillRect/>
          </a:stretch>
        </p:blipFill>
        <p:spPr>
          <a:xfrm>
            <a:off x="3274665" y="3143245"/>
            <a:ext cx="6401355" cy="3238781"/>
          </a:xfrm>
          <a:prstGeom prst="rect">
            <a:avLst/>
          </a:prstGeom>
        </p:spPr>
      </p:pic>
    </p:spTree>
    <p:extLst>
      <p:ext uri="{BB962C8B-B14F-4D97-AF65-F5344CB8AC3E}">
        <p14:creationId xmlns:p14="http://schemas.microsoft.com/office/powerpoint/2010/main" val="53744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F4734-C1A0-211C-519C-3E66DD65852D}"/>
            </a:ext>
          </a:extLst>
        </p:cNvPr>
        <p:cNvGrpSpPr/>
        <p:nvPr/>
      </p:nvGrpSpPr>
      <p:grpSpPr>
        <a:xfrm>
          <a:off x="0" y="0"/>
          <a:ext cx="0" cy="0"/>
          <a:chOff x="0" y="0"/>
          <a:chExt cx="0" cy="0"/>
        </a:xfrm>
      </p:grpSpPr>
    </p:spTree>
    <p:extLst>
      <p:ext uri="{BB962C8B-B14F-4D97-AF65-F5344CB8AC3E}">
        <p14:creationId xmlns:p14="http://schemas.microsoft.com/office/powerpoint/2010/main" val="4268402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5F5-03AA-D92D-60A8-B08A3E4A0CFC}"/>
            </a:ext>
          </a:extLst>
        </p:cNvPr>
        <p:cNvGrpSpPr/>
        <p:nvPr/>
      </p:nvGrpSpPr>
      <p:grpSpPr>
        <a:xfrm>
          <a:off x="0" y="0"/>
          <a:ext cx="0" cy="0"/>
          <a:chOff x="0" y="0"/>
          <a:chExt cx="0" cy="0"/>
        </a:xfrm>
      </p:grpSpPr>
    </p:spTree>
    <p:extLst>
      <p:ext uri="{BB962C8B-B14F-4D97-AF65-F5344CB8AC3E}">
        <p14:creationId xmlns:p14="http://schemas.microsoft.com/office/powerpoint/2010/main" val="4077645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E505-40D9-4ED7-D016-8A821BFA1015}"/>
            </a:ext>
          </a:extLst>
        </p:cNvPr>
        <p:cNvGrpSpPr/>
        <p:nvPr/>
      </p:nvGrpSpPr>
      <p:grpSpPr>
        <a:xfrm>
          <a:off x="0" y="0"/>
          <a:ext cx="0" cy="0"/>
          <a:chOff x="0" y="0"/>
          <a:chExt cx="0" cy="0"/>
        </a:xfrm>
      </p:grpSpPr>
    </p:spTree>
    <p:extLst>
      <p:ext uri="{BB962C8B-B14F-4D97-AF65-F5344CB8AC3E}">
        <p14:creationId xmlns:p14="http://schemas.microsoft.com/office/powerpoint/2010/main" val="3528220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9C2D-F040-78E6-DD9B-00AC84CAA3AB}"/>
            </a:ext>
          </a:extLst>
        </p:cNvPr>
        <p:cNvGrpSpPr/>
        <p:nvPr/>
      </p:nvGrpSpPr>
      <p:grpSpPr>
        <a:xfrm>
          <a:off x="0" y="0"/>
          <a:ext cx="0" cy="0"/>
          <a:chOff x="0" y="0"/>
          <a:chExt cx="0" cy="0"/>
        </a:xfrm>
      </p:grpSpPr>
    </p:spTree>
    <p:extLst>
      <p:ext uri="{BB962C8B-B14F-4D97-AF65-F5344CB8AC3E}">
        <p14:creationId xmlns:p14="http://schemas.microsoft.com/office/powerpoint/2010/main" val="125007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263D5-F352-EAA7-74F0-A6DE67CBD075}"/>
            </a:ext>
          </a:extLst>
        </p:cNvPr>
        <p:cNvGrpSpPr/>
        <p:nvPr/>
      </p:nvGrpSpPr>
      <p:grpSpPr>
        <a:xfrm>
          <a:off x="0" y="0"/>
          <a:ext cx="0" cy="0"/>
          <a:chOff x="0" y="0"/>
          <a:chExt cx="0" cy="0"/>
        </a:xfrm>
      </p:grpSpPr>
    </p:spTree>
    <p:extLst>
      <p:ext uri="{BB962C8B-B14F-4D97-AF65-F5344CB8AC3E}">
        <p14:creationId xmlns:p14="http://schemas.microsoft.com/office/powerpoint/2010/main" val="76306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B1E5E-CDE1-A6B0-BC87-662752729A8D}"/>
            </a:ext>
          </a:extLst>
        </p:cNvPr>
        <p:cNvGrpSpPr/>
        <p:nvPr/>
      </p:nvGrpSpPr>
      <p:grpSpPr>
        <a:xfrm>
          <a:off x="0" y="0"/>
          <a:ext cx="0" cy="0"/>
          <a:chOff x="0" y="0"/>
          <a:chExt cx="0" cy="0"/>
        </a:xfrm>
      </p:grpSpPr>
    </p:spTree>
    <p:extLst>
      <p:ext uri="{BB962C8B-B14F-4D97-AF65-F5344CB8AC3E}">
        <p14:creationId xmlns:p14="http://schemas.microsoft.com/office/powerpoint/2010/main" val="21651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047F0-2EEC-3B96-C431-447C7F2D00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741783-7ADF-200D-7C68-4F818DE345EB}"/>
              </a:ext>
            </a:extLst>
          </p:cNvPr>
          <p:cNvPicPr>
            <a:picLocks noChangeAspect="1"/>
          </p:cNvPicPr>
          <p:nvPr/>
        </p:nvPicPr>
        <p:blipFill>
          <a:blip r:embed="rId2"/>
          <a:stretch>
            <a:fillRect/>
          </a:stretch>
        </p:blipFill>
        <p:spPr>
          <a:xfrm>
            <a:off x="228600" y="158535"/>
            <a:ext cx="3870158" cy="2130087"/>
          </a:xfrm>
          <a:prstGeom prst="rect">
            <a:avLst/>
          </a:prstGeom>
        </p:spPr>
      </p:pic>
      <p:pic>
        <p:nvPicPr>
          <p:cNvPr id="5" name="Picture 4">
            <a:extLst>
              <a:ext uri="{FF2B5EF4-FFF2-40B4-BE49-F238E27FC236}">
                <a16:creationId xmlns:a16="http://schemas.microsoft.com/office/drawing/2014/main" id="{7062E7B2-CE3D-07DF-FA27-CF8312665131}"/>
              </a:ext>
            </a:extLst>
          </p:cNvPr>
          <p:cNvPicPr>
            <a:picLocks noChangeAspect="1"/>
          </p:cNvPicPr>
          <p:nvPr/>
        </p:nvPicPr>
        <p:blipFill>
          <a:blip r:embed="rId3"/>
          <a:stretch>
            <a:fillRect/>
          </a:stretch>
        </p:blipFill>
        <p:spPr>
          <a:xfrm>
            <a:off x="4098758" y="158535"/>
            <a:ext cx="3195131" cy="2130087"/>
          </a:xfrm>
          <a:prstGeom prst="rect">
            <a:avLst/>
          </a:prstGeom>
        </p:spPr>
      </p:pic>
      <p:pic>
        <p:nvPicPr>
          <p:cNvPr id="7" name="Picture 6">
            <a:extLst>
              <a:ext uri="{FF2B5EF4-FFF2-40B4-BE49-F238E27FC236}">
                <a16:creationId xmlns:a16="http://schemas.microsoft.com/office/drawing/2014/main" id="{BF8BFB1C-654E-8FF5-2364-7019910E833F}"/>
              </a:ext>
            </a:extLst>
          </p:cNvPr>
          <p:cNvPicPr>
            <a:picLocks noChangeAspect="1"/>
          </p:cNvPicPr>
          <p:nvPr/>
        </p:nvPicPr>
        <p:blipFill>
          <a:blip r:embed="rId4"/>
          <a:stretch>
            <a:fillRect/>
          </a:stretch>
        </p:blipFill>
        <p:spPr>
          <a:xfrm>
            <a:off x="228600" y="2490190"/>
            <a:ext cx="3554175" cy="2206907"/>
          </a:xfrm>
          <a:prstGeom prst="rect">
            <a:avLst/>
          </a:prstGeom>
        </p:spPr>
      </p:pic>
      <p:pic>
        <p:nvPicPr>
          <p:cNvPr id="9" name="Picture 8">
            <a:extLst>
              <a:ext uri="{FF2B5EF4-FFF2-40B4-BE49-F238E27FC236}">
                <a16:creationId xmlns:a16="http://schemas.microsoft.com/office/drawing/2014/main" id="{420D40DE-E64E-7CA3-7DD5-41AE4EA416FD}"/>
              </a:ext>
            </a:extLst>
          </p:cNvPr>
          <p:cNvPicPr>
            <a:picLocks noChangeAspect="1"/>
          </p:cNvPicPr>
          <p:nvPr/>
        </p:nvPicPr>
        <p:blipFill>
          <a:blip r:embed="rId5"/>
          <a:stretch>
            <a:fillRect/>
          </a:stretch>
        </p:blipFill>
        <p:spPr>
          <a:xfrm>
            <a:off x="4098758" y="2288622"/>
            <a:ext cx="3277767" cy="2661334"/>
          </a:xfrm>
          <a:prstGeom prst="rect">
            <a:avLst/>
          </a:prstGeom>
        </p:spPr>
      </p:pic>
    </p:spTree>
    <p:extLst>
      <p:ext uri="{BB962C8B-B14F-4D97-AF65-F5344CB8AC3E}">
        <p14:creationId xmlns:p14="http://schemas.microsoft.com/office/powerpoint/2010/main" val="1157393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C157C-7E71-00DD-B11C-77BDBC4BF8C5}"/>
            </a:ext>
          </a:extLst>
        </p:cNvPr>
        <p:cNvGrpSpPr/>
        <p:nvPr/>
      </p:nvGrpSpPr>
      <p:grpSpPr>
        <a:xfrm>
          <a:off x="0" y="0"/>
          <a:ext cx="0" cy="0"/>
          <a:chOff x="0" y="0"/>
          <a:chExt cx="0" cy="0"/>
        </a:xfrm>
      </p:grpSpPr>
    </p:spTree>
    <p:extLst>
      <p:ext uri="{BB962C8B-B14F-4D97-AF65-F5344CB8AC3E}">
        <p14:creationId xmlns:p14="http://schemas.microsoft.com/office/powerpoint/2010/main" val="2623613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93A60-7F4A-4075-E419-85EE761A0B16}"/>
            </a:ext>
          </a:extLst>
        </p:cNvPr>
        <p:cNvGrpSpPr/>
        <p:nvPr/>
      </p:nvGrpSpPr>
      <p:grpSpPr>
        <a:xfrm>
          <a:off x="0" y="0"/>
          <a:ext cx="0" cy="0"/>
          <a:chOff x="0" y="0"/>
          <a:chExt cx="0" cy="0"/>
        </a:xfrm>
      </p:grpSpPr>
    </p:spTree>
    <p:extLst>
      <p:ext uri="{BB962C8B-B14F-4D97-AF65-F5344CB8AC3E}">
        <p14:creationId xmlns:p14="http://schemas.microsoft.com/office/powerpoint/2010/main" val="1008188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2FCAA-5208-4115-0033-78F3F505C61C}"/>
            </a:ext>
          </a:extLst>
        </p:cNvPr>
        <p:cNvGrpSpPr/>
        <p:nvPr/>
      </p:nvGrpSpPr>
      <p:grpSpPr>
        <a:xfrm>
          <a:off x="0" y="0"/>
          <a:ext cx="0" cy="0"/>
          <a:chOff x="0" y="0"/>
          <a:chExt cx="0" cy="0"/>
        </a:xfrm>
      </p:grpSpPr>
    </p:spTree>
    <p:extLst>
      <p:ext uri="{BB962C8B-B14F-4D97-AF65-F5344CB8AC3E}">
        <p14:creationId xmlns:p14="http://schemas.microsoft.com/office/powerpoint/2010/main" val="2335781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C0856-9563-310D-DEF0-85E9C971EA8A}"/>
            </a:ext>
          </a:extLst>
        </p:cNvPr>
        <p:cNvGrpSpPr/>
        <p:nvPr/>
      </p:nvGrpSpPr>
      <p:grpSpPr>
        <a:xfrm>
          <a:off x="0" y="0"/>
          <a:ext cx="0" cy="0"/>
          <a:chOff x="0" y="0"/>
          <a:chExt cx="0" cy="0"/>
        </a:xfrm>
      </p:grpSpPr>
    </p:spTree>
    <p:extLst>
      <p:ext uri="{BB962C8B-B14F-4D97-AF65-F5344CB8AC3E}">
        <p14:creationId xmlns:p14="http://schemas.microsoft.com/office/powerpoint/2010/main" val="2726483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3E893-EB80-1190-5E28-1A084D7EEC17}"/>
            </a:ext>
          </a:extLst>
        </p:cNvPr>
        <p:cNvGrpSpPr/>
        <p:nvPr/>
      </p:nvGrpSpPr>
      <p:grpSpPr>
        <a:xfrm>
          <a:off x="0" y="0"/>
          <a:ext cx="0" cy="0"/>
          <a:chOff x="0" y="0"/>
          <a:chExt cx="0" cy="0"/>
        </a:xfrm>
      </p:grpSpPr>
    </p:spTree>
    <p:extLst>
      <p:ext uri="{BB962C8B-B14F-4D97-AF65-F5344CB8AC3E}">
        <p14:creationId xmlns:p14="http://schemas.microsoft.com/office/powerpoint/2010/main" val="2551614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B80D-341B-56C8-4F0C-D26AC95F9B09}"/>
            </a:ext>
          </a:extLst>
        </p:cNvPr>
        <p:cNvGrpSpPr/>
        <p:nvPr/>
      </p:nvGrpSpPr>
      <p:grpSpPr>
        <a:xfrm>
          <a:off x="0" y="0"/>
          <a:ext cx="0" cy="0"/>
          <a:chOff x="0" y="0"/>
          <a:chExt cx="0" cy="0"/>
        </a:xfrm>
      </p:grpSpPr>
    </p:spTree>
    <p:extLst>
      <p:ext uri="{BB962C8B-B14F-4D97-AF65-F5344CB8AC3E}">
        <p14:creationId xmlns:p14="http://schemas.microsoft.com/office/powerpoint/2010/main" val="1750804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234C0-6502-085A-59CD-B3BA280ADDC1}"/>
            </a:ext>
          </a:extLst>
        </p:cNvPr>
        <p:cNvGrpSpPr/>
        <p:nvPr/>
      </p:nvGrpSpPr>
      <p:grpSpPr>
        <a:xfrm>
          <a:off x="0" y="0"/>
          <a:ext cx="0" cy="0"/>
          <a:chOff x="0" y="0"/>
          <a:chExt cx="0" cy="0"/>
        </a:xfrm>
      </p:grpSpPr>
    </p:spTree>
    <p:extLst>
      <p:ext uri="{BB962C8B-B14F-4D97-AF65-F5344CB8AC3E}">
        <p14:creationId xmlns:p14="http://schemas.microsoft.com/office/powerpoint/2010/main" val="4130117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51C90-DE80-B1CD-912A-A7A37C5C7530}"/>
            </a:ext>
          </a:extLst>
        </p:cNvPr>
        <p:cNvGrpSpPr/>
        <p:nvPr/>
      </p:nvGrpSpPr>
      <p:grpSpPr>
        <a:xfrm>
          <a:off x="0" y="0"/>
          <a:ext cx="0" cy="0"/>
          <a:chOff x="0" y="0"/>
          <a:chExt cx="0" cy="0"/>
        </a:xfrm>
      </p:grpSpPr>
    </p:spTree>
    <p:extLst>
      <p:ext uri="{BB962C8B-B14F-4D97-AF65-F5344CB8AC3E}">
        <p14:creationId xmlns:p14="http://schemas.microsoft.com/office/powerpoint/2010/main" val="1523195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57C93-02CB-83DE-E1F8-98A3723CEC10}"/>
            </a:ext>
          </a:extLst>
        </p:cNvPr>
        <p:cNvGrpSpPr/>
        <p:nvPr/>
      </p:nvGrpSpPr>
      <p:grpSpPr>
        <a:xfrm>
          <a:off x="0" y="0"/>
          <a:ext cx="0" cy="0"/>
          <a:chOff x="0" y="0"/>
          <a:chExt cx="0" cy="0"/>
        </a:xfrm>
      </p:grpSpPr>
    </p:spTree>
    <p:extLst>
      <p:ext uri="{BB962C8B-B14F-4D97-AF65-F5344CB8AC3E}">
        <p14:creationId xmlns:p14="http://schemas.microsoft.com/office/powerpoint/2010/main" val="3958588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CB1A1-0DEC-6A82-7852-7AC16BEECE90}"/>
            </a:ext>
          </a:extLst>
        </p:cNvPr>
        <p:cNvGrpSpPr/>
        <p:nvPr/>
      </p:nvGrpSpPr>
      <p:grpSpPr>
        <a:xfrm>
          <a:off x="0" y="0"/>
          <a:ext cx="0" cy="0"/>
          <a:chOff x="0" y="0"/>
          <a:chExt cx="0" cy="0"/>
        </a:xfrm>
      </p:grpSpPr>
    </p:spTree>
    <p:extLst>
      <p:ext uri="{BB962C8B-B14F-4D97-AF65-F5344CB8AC3E}">
        <p14:creationId xmlns:p14="http://schemas.microsoft.com/office/powerpoint/2010/main" val="3133931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D29A-B4F1-7845-01A9-9FC7E064E3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4FA820-4FE3-CA11-16C0-4FC79D5D7139}"/>
              </a:ext>
            </a:extLst>
          </p:cNvPr>
          <p:cNvPicPr>
            <a:picLocks noChangeAspect="1"/>
          </p:cNvPicPr>
          <p:nvPr/>
        </p:nvPicPr>
        <p:blipFill>
          <a:blip r:embed="rId2"/>
          <a:stretch>
            <a:fillRect/>
          </a:stretch>
        </p:blipFill>
        <p:spPr>
          <a:xfrm>
            <a:off x="150173" y="126203"/>
            <a:ext cx="5105842" cy="2972058"/>
          </a:xfrm>
          <a:prstGeom prst="rect">
            <a:avLst/>
          </a:prstGeom>
        </p:spPr>
      </p:pic>
      <p:pic>
        <p:nvPicPr>
          <p:cNvPr id="5" name="Picture 4">
            <a:extLst>
              <a:ext uri="{FF2B5EF4-FFF2-40B4-BE49-F238E27FC236}">
                <a16:creationId xmlns:a16="http://schemas.microsoft.com/office/drawing/2014/main" id="{8680446F-89F0-8CB1-6838-64306BC3EF03}"/>
              </a:ext>
            </a:extLst>
          </p:cNvPr>
          <p:cNvPicPr>
            <a:picLocks noChangeAspect="1"/>
          </p:cNvPicPr>
          <p:nvPr/>
        </p:nvPicPr>
        <p:blipFill>
          <a:blip r:embed="rId3"/>
          <a:stretch>
            <a:fillRect/>
          </a:stretch>
        </p:blipFill>
        <p:spPr>
          <a:xfrm>
            <a:off x="0" y="3429000"/>
            <a:ext cx="5685013" cy="2872989"/>
          </a:xfrm>
          <a:prstGeom prst="rect">
            <a:avLst/>
          </a:prstGeom>
        </p:spPr>
      </p:pic>
      <p:pic>
        <p:nvPicPr>
          <p:cNvPr id="7" name="Picture 6">
            <a:extLst>
              <a:ext uri="{FF2B5EF4-FFF2-40B4-BE49-F238E27FC236}">
                <a16:creationId xmlns:a16="http://schemas.microsoft.com/office/drawing/2014/main" id="{F2EF81FF-220C-A704-E26B-BA201EA506F8}"/>
              </a:ext>
            </a:extLst>
          </p:cNvPr>
          <p:cNvPicPr>
            <a:picLocks noChangeAspect="1"/>
          </p:cNvPicPr>
          <p:nvPr/>
        </p:nvPicPr>
        <p:blipFill>
          <a:blip r:embed="rId4"/>
          <a:stretch>
            <a:fillRect/>
          </a:stretch>
        </p:blipFill>
        <p:spPr>
          <a:xfrm>
            <a:off x="5399152" y="228323"/>
            <a:ext cx="5075360" cy="3200677"/>
          </a:xfrm>
          <a:prstGeom prst="rect">
            <a:avLst/>
          </a:prstGeom>
        </p:spPr>
      </p:pic>
    </p:spTree>
    <p:extLst>
      <p:ext uri="{BB962C8B-B14F-4D97-AF65-F5344CB8AC3E}">
        <p14:creationId xmlns:p14="http://schemas.microsoft.com/office/powerpoint/2010/main" val="300373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61950-3DA7-C568-07AB-C3FB6F741BC1}"/>
            </a:ext>
          </a:extLst>
        </p:cNvPr>
        <p:cNvGrpSpPr/>
        <p:nvPr/>
      </p:nvGrpSpPr>
      <p:grpSpPr>
        <a:xfrm>
          <a:off x="0" y="0"/>
          <a:ext cx="0" cy="0"/>
          <a:chOff x="0" y="0"/>
          <a:chExt cx="0" cy="0"/>
        </a:xfrm>
      </p:grpSpPr>
    </p:spTree>
    <p:extLst>
      <p:ext uri="{BB962C8B-B14F-4D97-AF65-F5344CB8AC3E}">
        <p14:creationId xmlns:p14="http://schemas.microsoft.com/office/powerpoint/2010/main" val="2848079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8FA2-6EE9-149C-BAA5-4FFE22C58CCF}"/>
            </a:ext>
          </a:extLst>
        </p:cNvPr>
        <p:cNvGrpSpPr/>
        <p:nvPr/>
      </p:nvGrpSpPr>
      <p:grpSpPr>
        <a:xfrm>
          <a:off x="0" y="0"/>
          <a:ext cx="0" cy="0"/>
          <a:chOff x="0" y="0"/>
          <a:chExt cx="0" cy="0"/>
        </a:xfrm>
      </p:grpSpPr>
    </p:spTree>
    <p:extLst>
      <p:ext uri="{BB962C8B-B14F-4D97-AF65-F5344CB8AC3E}">
        <p14:creationId xmlns:p14="http://schemas.microsoft.com/office/powerpoint/2010/main" val="2366702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7DF-8BB5-DE2D-7CE6-B2DAADF3E5C4}"/>
            </a:ext>
          </a:extLst>
        </p:cNvPr>
        <p:cNvGrpSpPr/>
        <p:nvPr/>
      </p:nvGrpSpPr>
      <p:grpSpPr>
        <a:xfrm>
          <a:off x="0" y="0"/>
          <a:ext cx="0" cy="0"/>
          <a:chOff x="0" y="0"/>
          <a:chExt cx="0" cy="0"/>
        </a:xfrm>
      </p:grpSpPr>
    </p:spTree>
    <p:extLst>
      <p:ext uri="{BB962C8B-B14F-4D97-AF65-F5344CB8AC3E}">
        <p14:creationId xmlns:p14="http://schemas.microsoft.com/office/powerpoint/2010/main" val="2440559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24DFC-0410-FAEF-2FD3-2EFE4E34CF5B}"/>
            </a:ext>
          </a:extLst>
        </p:cNvPr>
        <p:cNvGrpSpPr/>
        <p:nvPr/>
      </p:nvGrpSpPr>
      <p:grpSpPr>
        <a:xfrm>
          <a:off x="0" y="0"/>
          <a:ext cx="0" cy="0"/>
          <a:chOff x="0" y="0"/>
          <a:chExt cx="0" cy="0"/>
        </a:xfrm>
      </p:grpSpPr>
    </p:spTree>
    <p:extLst>
      <p:ext uri="{BB962C8B-B14F-4D97-AF65-F5344CB8AC3E}">
        <p14:creationId xmlns:p14="http://schemas.microsoft.com/office/powerpoint/2010/main" val="470143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3DD83-FC48-35DC-EE12-F4F024213B44}"/>
            </a:ext>
          </a:extLst>
        </p:cNvPr>
        <p:cNvGrpSpPr/>
        <p:nvPr/>
      </p:nvGrpSpPr>
      <p:grpSpPr>
        <a:xfrm>
          <a:off x="0" y="0"/>
          <a:ext cx="0" cy="0"/>
          <a:chOff x="0" y="0"/>
          <a:chExt cx="0" cy="0"/>
        </a:xfrm>
      </p:grpSpPr>
    </p:spTree>
    <p:extLst>
      <p:ext uri="{BB962C8B-B14F-4D97-AF65-F5344CB8AC3E}">
        <p14:creationId xmlns:p14="http://schemas.microsoft.com/office/powerpoint/2010/main" val="4103662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D96C-C62F-EB3B-7E8E-E40D8A48B135}"/>
            </a:ext>
          </a:extLst>
        </p:cNvPr>
        <p:cNvGrpSpPr/>
        <p:nvPr/>
      </p:nvGrpSpPr>
      <p:grpSpPr>
        <a:xfrm>
          <a:off x="0" y="0"/>
          <a:ext cx="0" cy="0"/>
          <a:chOff x="0" y="0"/>
          <a:chExt cx="0" cy="0"/>
        </a:xfrm>
      </p:grpSpPr>
    </p:spTree>
    <p:extLst>
      <p:ext uri="{BB962C8B-B14F-4D97-AF65-F5344CB8AC3E}">
        <p14:creationId xmlns:p14="http://schemas.microsoft.com/office/powerpoint/2010/main" val="2393153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7EA5B-5860-8236-5200-570E159930BD}"/>
            </a:ext>
          </a:extLst>
        </p:cNvPr>
        <p:cNvGrpSpPr/>
        <p:nvPr/>
      </p:nvGrpSpPr>
      <p:grpSpPr>
        <a:xfrm>
          <a:off x="0" y="0"/>
          <a:ext cx="0" cy="0"/>
          <a:chOff x="0" y="0"/>
          <a:chExt cx="0" cy="0"/>
        </a:xfrm>
      </p:grpSpPr>
    </p:spTree>
    <p:extLst>
      <p:ext uri="{BB962C8B-B14F-4D97-AF65-F5344CB8AC3E}">
        <p14:creationId xmlns:p14="http://schemas.microsoft.com/office/powerpoint/2010/main" val="2079682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87591-80CB-26EA-34F3-73F841B64F47}"/>
            </a:ext>
          </a:extLst>
        </p:cNvPr>
        <p:cNvGrpSpPr/>
        <p:nvPr/>
      </p:nvGrpSpPr>
      <p:grpSpPr>
        <a:xfrm>
          <a:off x="0" y="0"/>
          <a:ext cx="0" cy="0"/>
          <a:chOff x="0" y="0"/>
          <a:chExt cx="0" cy="0"/>
        </a:xfrm>
      </p:grpSpPr>
    </p:spTree>
    <p:extLst>
      <p:ext uri="{BB962C8B-B14F-4D97-AF65-F5344CB8AC3E}">
        <p14:creationId xmlns:p14="http://schemas.microsoft.com/office/powerpoint/2010/main" val="129193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29448-9945-8A2D-3E98-C1980A160BE0}"/>
            </a:ext>
          </a:extLst>
        </p:cNvPr>
        <p:cNvGrpSpPr/>
        <p:nvPr/>
      </p:nvGrpSpPr>
      <p:grpSpPr>
        <a:xfrm>
          <a:off x="0" y="0"/>
          <a:ext cx="0" cy="0"/>
          <a:chOff x="0" y="0"/>
          <a:chExt cx="0" cy="0"/>
        </a:xfrm>
      </p:grpSpPr>
    </p:spTree>
    <p:extLst>
      <p:ext uri="{BB962C8B-B14F-4D97-AF65-F5344CB8AC3E}">
        <p14:creationId xmlns:p14="http://schemas.microsoft.com/office/powerpoint/2010/main" val="870780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925CC-42D1-6EEB-DB87-1B280C3ED41D}"/>
            </a:ext>
          </a:extLst>
        </p:cNvPr>
        <p:cNvGrpSpPr/>
        <p:nvPr/>
      </p:nvGrpSpPr>
      <p:grpSpPr>
        <a:xfrm>
          <a:off x="0" y="0"/>
          <a:ext cx="0" cy="0"/>
          <a:chOff x="0" y="0"/>
          <a:chExt cx="0" cy="0"/>
        </a:xfrm>
      </p:grpSpPr>
    </p:spTree>
    <p:extLst>
      <p:ext uri="{BB962C8B-B14F-4D97-AF65-F5344CB8AC3E}">
        <p14:creationId xmlns:p14="http://schemas.microsoft.com/office/powerpoint/2010/main" val="3954880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D1ED-AE24-6A7F-06AD-E8D52398C3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6A1C93-9E18-4FBB-3AAD-5166E1E21DE1}"/>
              </a:ext>
            </a:extLst>
          </p:cNvPr>
          <p:cNvPicPr>
            <a:picLocks noChangeAspect="1"/>
          </p:cNvPicPr>
          <p:nvPr/>
        </p:nvPicPr>
        <p:blipFill>
          <a:blip r:embed="rId2"/>
          <a:stretch>
            <a:fillRect/>
          </a:stretch>
        </p:blipFill>
        <p:spPr>
          <a:xfrm>
            <a:off x="0" y="0"/>
            <a:ext cx="5944115" cy="3208298"/>
          </a:xfrm>
          <a:prstGeom prst="rect">
            <a:avLst/>
          </a:prstGeom>
        </p:spPr>
      </p:pic>
      <p:pic>
        <p:nvPicPr>
          <p:cNvPr id="5" name="Picture 4">
            <a:extLst>
              <a:ext uri="{FF2B5EF4-FFF2-40B4-BE49-F238E27FC236}">
                <a16:creationId xmlns:a16="http://schemas.microsoft.com/office/drawing/2014/main" id="{0B83DE89-DB36-07BF-959C-DDB1CC606847}"/>
              </a:ext>
            </a:extLst>
          </p:cNvPr>
          <p:cNvPicPr>
            <a:picLocks noChangeAspect="1"/>
          </p:cNvPicPr>
          <p:nvPr/>
        </p:nvPicPr>
        <p:blipFill>
          <a:blip r:embed="rId3"/>
          <a:stretch>
            <a:fillRect/>
          </a:stretch>
        </p:blipFill>
        <p:spPr>
          <a:xfrm>
            <a:off x="129280" y="3429000"/>
            <a:ext cx="5989839" cy="3223539"/>
          </a:xfrm>
          <a:prstGeom prst="rect">
            <a:avLst/>
          </a:prstGeom>
        </p:spPr>
      </p:pic>
    </p:spTree>
    <p:extLst>
      <p:ext uri="{BB962C8B-B14F-4D97-AF65-F5344CB8AC3E}">
        <p14:creationId xmlns:p14="http://schemas.microsoft.com/office/powerpoint/2010/main" val="3258457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0842-FD4D-9C8C-D56A-B4C3542A74B6}"/>
            </a:ext>
          </a:extLst>
        </p:cNvPr>
        <p:cNvGrpSpPr/>
        <p:nvPr/>
      </p:nvGrpSpPr>
      <p:grpSpPr>
        <a:xfrm>
          <a:off x="0" y="0"/>
          <a:ext cx="0" cy="0"/>
          <a:chOff x="0" y="0"/>
          <a:chExt cx="0" cy="0"/>
        </a:xfrm>
      </p:grpSpPr>
    </p:spTree>
    <p:extLst>
      <p:ext uri="{BB962C8B-B14F-4D97-AF65-F5344CB8AC3E}">
        <p14:creationId xmlns:p14="http://schemas.microsoft.com/office/powerpoint/2010/main" val="1435237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AC70-F469-28D6-0E0E-BA1071CB9FDC}"/>
            </a:ext>
          </a:extLst>
        </p:cNvPr>
        <p:cNvGrpSpPr/>
        <p:nvPr/>
      </p:nvGrpSpPr>
      <p:grpSpPr>
        <a:xfrm>
          <a:off x="0" y="0"/>
          <a:ext cx="0" cy="0"/>
          <a:chOff x="0" y="0"/>
          <a:chExt cx="0" cy="0"/>
        </a:xfrm>
      </p:grpSpPr>
    </p:spTree>
    <p:extLst>
      <p:ext uri="{BB962C8B-B14F-4D97-AF65-F5344CB8AC3E}">
        <p14:creationId xmlns:p14="http://schemas.microsoft.com/office/powerpoint/2010/main" val="24352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06E0F-50CD-3B11-1DFD-FC72990330F6}"/>
            </a:ext>
          </a:extLst>
        </p:cNvPr>
        <p:cNvGrpSpPr/>
        <p:nvPr/>
      </p:nvGrpSpPr>
      <p:grpSpPr>
        <a:xfrm>
          <a:off x="0" y="0"/>
          <a:ext cx="0" cy="0"/>
          <a:chOff x="0" y="0"/>
          <a:chExt cx="0" cy="0"/>
        </a:xfrm>
      </p:grpSpPr>
    </p:spTree>
    <p:extLst>
      <p:ext uri="{BB962C8B-B14F-4D97-AF65-F5344CB8AC3E}">
        <p14:creationId xmlns:p14="http://schemas.microsoft.com/office/powerpoint/2010/main" val="2623084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11B39-F064-775A-9411-E73929C1D279}"/>
            </a:ext>
          </a:extLst>
        </p:cNvPr>
        <p:cNvGrpSpPr/>
        <p:nvPr/>
      </p:nvGrpSpPr>
      <p:grpSpPr>
        <a:xfrm>
          <a:off x="0" y="0"/>
          <a:ext cx="0" cy="0"/>
          <a:chOff x="0" y="0"/>
          <a:chExt cx="0" cy="0"/>
        </a:xfrm>
      </p:grpSpPr>
    </p:spTree>
    <p:extLst>
      <p:ext uri="{BB962C8B-B14F-4D97-AF65-F5344CB8AC3E}">
        <p14:creationId xmlns:p14="http://schemas.microsoft.com/office/powerpoint/2010/main" val="28136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5BB2-BFB1-CCC2-B55F-CF392C3DE129}"/>
            </a:ext>
          </a:extLst>
        </p:cNvPr>
        <p:cNvGrpSpPr/>
        <p:nvPr/>
      </p:nvGrpSpPr>
      <p:grpSpPr>
        <a:xfrm>
          <a:off x="0" y="0"/>
          <a:ext cx="0" cy="0"/>
          <a:chOff x="0" y="0"/>
          <a:chExt cx="0" cy="0"/>
        </a:xfrm>
      </p:grpSpPr>
    </p:spTree>
    <p:extLst>
      <p:ext uri="{BB962C8B-B14F-4D97-AF65-F5344CB8AC3E}">
        <p14:creationId xmlns:p14="http://schemas.microsoft.com/office/powerpoint/2010/main" val="3254852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386E9-3127-3EDA-6557-CEF76A86D7F9}"/>
            </a:ext>
          </a:extLst>
        </p:cNvPr>
        <p:cNvGrpSpPr/>
        <p:nvPr/>
      </p:nvGrpSpPr>
      <p:grpSpPr>
        <a:xfrm>
          <a:off x="0" y="0"/>
          <a:ext cx="0" cy="0"/>
          <a:chOff x="0" y="0"/>
          <a:chExt cx="0" cy="0"/>
        </a:xfrm>
      </p:grpSpPr>
    </p:spTree>
    <p:extLst>
      <p:ext uri="{BB962C8B-B14F-4D97-AF65-F5344CB8AC3E}">
        <p14:creationId xmlns:p14="http://schemas.microsoft.com/office/powerpoint/2010/main" val="741512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B79DE-BA72-F671-6D57-9F372D222487}"/>
            </a:ext>
          </a:extLst>
        </p:cNvPr>
        <p:cNvGrpSpPr/>
        <p:nvPr/>
      </p:nvGrpSpPr>
      <p:grpSpPr>
        <a:xfrm>
          <a:off x="0" y="0"/>
          <a:ext cx="0" cy="0"/>
          <a:chOff x="0" y="0"/>
          <a:chExt cx="0" cy="0"/>
        </a:xfrm>
      </p:grpSpPr>
    </p:spTree>
    <p:extLst>
      <p:ext uri="{BB962C8B-B14F-4D97-AF65-F5344CB8AC3E}">
        <p14:creationId xmlns:p14="http://schemas.microsoft.com/office/powerpoint/2010/main" val="2619061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C9F7E-9983-7851-B4B5-4B43F29EA470}"/>
            </a:ext>
          </a:extLst>
        </p:cNvPr>
        <p:cNvGrpSpPr/>
        <p:nvPr/>
      </p:nvGrpSpPr>
      <p:grpSpPr>
        <a:xfrm>
          <a:off x="0" y="0"/>
          <a:ext cx="0" cy="0"/>
          <a:chOff x="0" y="0"/>
          <a:chExt cx="0" cy="0"/>
        </a:xfrm>
      </p:grpSpPr>
    </p:spTree>
    <p:extLst>
      <p:ext uri="{BB962C8B-B14F-4D97-AF65-F5344CB8AC3E}">
        <p14:creationId xmlns:p14="http://schemas.microsoft.com/office/powerpoint/2010/main" val="2257858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CDBD1-6A27-5F93-91B3-91C2B7F6AC20}"/>
            </a:ext>
          </a:extLst>
        </p:cNvPr>
        <p:cNvGrpSpPr/>
        <p:nvPr/>
      </p:nvGrpSpPr>
      <p:grpSpPr>
        <a:xfrm>
          <a:off x="0" y="0"/>
          <a:ext cx="0" cy="0"/>
          <a:chOff x="0" y="0"/>
          <a:chExt cx="0" cy="0"/>
        </a:xfrm>
      </p:grpSpPr>
    </p:spTree>
    <p:extLst>
      <p:ext uri="{BB962C8B-B14F-4D97-AF65-F5344CB8AC3E}">
        <p14:creationId xmlns:p14="http://schemas.microsoft.com/office/powerpoint/2010/main" val="1551049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AA9C-661F-B1F3-C775-9B8565CE5B90}"/>
            </a:ext>
          </a:extLst>
        </p:cNvPr>
        <p:cNvGrpSpPr/>
        <p:nvPr/>
      </p:nvGrpSpPr>
      <p:grpSpPr>
        <a:xfrm>
          <a:off x="0" y="0"/>
          <a:ext cx="0" cy="0"/>
          <a:chOff x="0" y="0"/>
          <a:chExt cx="0" cy="0"/>
        </a:xfrm>
      </p:grpSpPr>
    </p:spTree>
    <p:extLst>
      <p:ext uri="{BB962C8B-B14F-4D97-AF65-F5344CB8AC3E}">
        <p14:creationId xmlns:p14="http://schemas.microsoft.com/office/powerpoint/2010/main" val="307132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7EBBE-70C4-1F8D-8A27-CED0ABFBD1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7A11696-F011-67B8-668F-93E310234CFB}"/>
              </a:ext>
            </a:extLst>
          </p:cNvPr>
          <p:cNvPicPr>
            <a:picLocks noChangeAspect="1"/>
          </p:cNvPicPr>
          <p:nvPr/>
        </p:nvPicPr>
        <p:blipFill>
          <a:blip r:embed="rId2"/>
          <a:stretch>
            <a:fillRect/>
          </a:stretch>
        </p:blipFill>
        <p:spPr>
          <a:xfrm>
            <a:off x="172188" y="0"/>
            <a:ext cx="6096528" cy="2911092"/>
          </a:xfrm>
          <a:prstGeom prst="rect">
            <a:avLst/>
          </a:prstGeom>
        </p:spPr>
      </p:pic>
      <p:pic>
        <p:nvPicPr>
          <p:cNvPr id="5" name="Picture 4">
            <a:extLst>
              <a:ext uri="{FF2B5EF4-FFF2-40B4-BE49-F238E27FC236}">
                <a16:creationId xmlns:a16="http://schemas.microsoft.com/office/drawing/2014/main" id="{38647E3E-1364-8414-185D-B3B9DB656646}"/>
              </a:ext>
            </a:extLst>
          </p:cNvPr>
          <p:cNvPicPr>
            <a:picLocks noChangeAspect="1"/>
          </p:cNvPicPr>
          <p:nvPr/>
        </p:nvPicPr>
        <p:blipFill>
          <a:blip r:embed="rId3"/>
          <a:stretch>
            <a:fillRect/>
          </a:stretch>
        </p:blipFill>
        <p:spPr>
          <a:xfrm>
            <a:off x="310961" y="2911092"/>
            <a:ext cx="5989839" cy="3215919"/>
          </a:xfrm>
          <a:prstGeom prst="rect">
            <a:avLst/>
          </a:prstGeom>
        </p:spPr>
      </p:pic>
      <p:pic>
        <p:nvPicPr>
          <p:cNvPr id="7" name="Picture 6">
            <a:extLst>
              <a:ext uri="{FF2B5EF4-FFF2-40B4-BE49-F238E27FC236}">
                <a16:creationId xmlns:a16="http://schemas.microsoft.com/office/drawing/2014/main" id="{020D77C3-E124-FB91-DB5E-D51C2635EFC3}"/>
              </a:ext>
            </a:extLst>
          </p:cNvPr>
          <p:cNvPicPr>
            <a:picLocks noChangeAspect="1"/>
          </p:cNvPicPr>
          <p:nvPr/>
        </p:nvPicPr>
        <p:blipFill>
          <a:blip r:embed="rId4"/>
          <a:stretch>
            <a:fillRect/>
          </a:stretch>
        </p:blipFill>
        <p:spPr>
          <a:xfrm>
            <a:off x="4437786" y="60964"/>
            <a:ext cx="6035563" cy="2972058"/>
          </a:xfrm>
          <a:prstGeom prst="rect">
            <a:avLst/>
          </a:prstGeom>
        </p:spPr>
      </p:pic>
      <p:pic>
        <p:nvPicPr>
          <p:cNvPr id="9" name="Picture 8">
            <a:extLst>
              <a:ext uri="{FF2B5EF4-FFF2-40B4-BE49-F238E27FC236}">
                <a16:creationId xmlns:a16="http://schemas.microsoft.com/office/drawing/2014/main" id="{BAAF832E-4535-CB4E-1A9E-F71231CD3E18}"/>
              </a:ext>
            </a:extLst>
          </p:cNvPr>
          <p:cNvPicPr>
            <a:picLocks noChangeAspect="1"/>
          </p:cNvPicPr>
          <p:nvPr/>
        </p:nvPicPr>
        <p:blipFill>
          <a:blip r:embed="rId5"/>
          <a:stretch>
            <a:fillRect/>
          </a:stretch>
        </p:blipFill>
        <p:spPr>
          <a:xfrm>
            <a:off x="2095252" y="1767696"/>
            <a:ext cx="5715495" cy="3322608"/>
          </a:xfrm>
          <a:prstGeom prst="rect">
            <a:avLst/>
          </a:prstGeom>
        </p:spPr>
      </p:pic>
      <p:pic>
        <p:nvPicPr>
          <p:cNvPr id="11" name="Picture 10">
            <a:extLst>
              <a:ext uri="{FF2B5EF4-FFF2-40B4-BE49-F238E27FC236}">
                <a16:creationId xmlns:a16="http://schemas.microsoft.com/office/drawing/2014/main" id="{42DB0510-3A3A-D556-3B26-7B254233A9F3}"/>
              </a:ext>
            </a:extLst>
          </p:cNvPr>
          <p:cNvPicPr>
            <a:picLocks noChangeAspect="1"/>
          </p:cNvPicPr>
          <p:nvPr/>
        </p:nvPicPr>
        <p:blipFill>
          <a:blip r:embed="rId6"/>
          <a:stretch>
            <a:fillRect/>
          </a:stretch>
        </p:blipFill>
        <p:spPr>
          <a:xfrm>
            <a:off x="4216453" y="3317252"/>
            <a:ext cx="5517358" cy="2941575"/>
          </a:xfrm>
          <a:prstGeom prst="rect">
            <a:avLst/>
          </a:prstGeom>
        </p:spPr>
      </p:pic>
    </p:spTree>
    <p:extLst>
      <p:ext uri="{BB962C8B-B14F-4D97-AF65-F5344CB8AC3E}">
        <p14:creationId xmlns:p14="http://schemas.microsoft.com/office/powerpoint/2010/main" val="2928365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A5E3-BD05-87C9-6C1C-F7FAAF33BE18}"/>
            </a:ext>
          </a:extLst>
        </p:cNvPr>
        <p:cNvGrpSpPr/>
        <p:nvPr/>
      </p:nvGrpSpPr>
      <p:grpSpPr>
        <a:xfrm>
          <a:off x="0" y="0"/>
          <a:ext cx="0" cy="0"/>
          <a:chOff x="0" y="0"/>
          <a:chExt cx="0" cy="0"/>
        </a:xfrm>
      </p:grpSpPr>
    </p:spTree>
    <p:extLst>
      <p:ext uri="{BB962C8B-B14F-4D97-AF65-F5344CB8AC3E}">
        <p14:creationId xmlns:p14="http://schemas.microsoft.com/office/powerpoint/2010/main" val="157045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69677-3E7F-9607-7299-044FAC57B403}"/>
            </a:ext>
          </a:extLst>
        </p:cNvPr>
        <p:cNvGrpSpPr/>
        <p:nvPr/>
      </p:nvGrpSpPr>
      <p:grpSpPr>
        <a:xfrm>
          <a:off x="0" y="0"/>
          <a:ext cx="0" cy="0"/>
          <a:chOff x="0" y="0"/>
          <a:chExt cx="0" cy="0"/>
        </a:xfrm>
      </p:grpSpPr>
    </p:spTree>
    <p:extLst>
      <p:ext uri="{BB962C8B-B14F-4D97-AF65-F5344CB8AC3E}">
        <p14:creationId xmlns:p14="http://schemas.microsoft.com/office/powerpoint/2010/main" val="1088424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F79C-90CB-21CE-4937-EB56E77B59F5}"/>
            </a:ext>
          </a:extLst>
        </p:cNvPr>
        <p:cNvGrpSpPr/>
        <p:nvPr/>
      </p:nvGrpSpPr>
      <p:grpSpPr>
        <a:xfrm>
          <a:off x="0" y="0"/>
          <a:ext cx="0" cy="0"/>
          <a:chOff x="0" y="0"/>
          <a:chExt cx="0" cy="0"/>
        </a:xfrm>
      </p:grpSpPr>
    </p:spTree>
    <p:extLst>
      <p:ext uri="{BB962C8B-B14F-4D97-AF65-F5344CB8AC3E}">
        <p14:creationId xmlns:p14="http://schemas.microsoft.com/office/powerpoint/2010/main" val="3977575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DF3B4-10A3-F97C-DE8D-A21ED2B1B493}"/>
            </a:ext>
          </a:extLst>
        </p:cNvPr>
        <p:cNvGrpSpPr/>
        <p:nvPr/>
      </p:nvGrpSpPr>
      <p:grpSpPr>
        <a:xfrm>
          <a:off x="0" y="0"/>
          <a:ext cx="0" cy="0"/>
          <a:chOff x="0" y="0"/>
          <a:chExt cx="0" cy="0"/>
        </a:xfrm>
      </p:grpSpPr>
    </p:spTree>
    <p:extLst>
      <p:ext uri="{BB962C8B-B14F-4D97-AF65-F5344CB8AC3E}">
        <p14:creationId xmlns:p14="http://schemas.microsoft.com/office/powerpoint/2010/main" val="1862517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B5A51-AA7F-ECAF-41AE-666585F46A71}"/>
            </a:ext>
          </a:extLst>
        </p:cNvPr>
        <p:cNvGrpSpPr/>
        <p:nvPr/>
      </p:nvGrpSpPr>
      <p:grpSpPr>
        <a:xfrm>
          <a:off x="0" y="0"/>
          <a:ext cx="0" cy="0"/>
          <a:chOff x="0" y="0"/>
          <a:chExt cx="0" cy="0"/>
        </a:xfrm>
      </p:grpSpPr>
    </p:spTree>
    <p:extLst>
      <p:ext uri="{BB962C8B-B14F-4D97-AF65-F5344CB8AC3E}">
        <p14:creationId xmlns:p14="http://schemas.microsoft.com/office/powerpoint/2010/main" val="2019912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408AB-3FEA-D9E8-2260-D0EB5D4029D6}"/>
            </a:ext>
          </a:extLst>
        </p:cNvPr>
        <p:cNvGrpSpPr/>
        <p:nvPr/>
      </p:nvGrpSpPr>
      <p:grpSpPr>
        <a:xfrm>
          <a:off x="0" y="0"/>
          <a:ext cx="0" cy="0"/>
          <a:chOff x="0" y="0"/>
          <a:chExt cx="0" cy="0"/>
        </a:xfrm>
      </p:grpSpPr>
    </p:spTree>
    <p:extLst>
      <p:ext uri="{BB962C8B-B14F-4D97-AF65-F5344CB8AC3E}">
        <p14:creationId xmlns:p14="http://schemas.microsoft.com/office/powerpoint/2010/main" val="1677624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D11B9-028C-5DD4-A32D-5F68742A9264}"/>
            </a:ext>
          </a:extLst>
        </p:cNvPr>
        <p:cNvGrpSpPr/>
        <p:nvPr/>
      </p:nvGrpSpPr>
      <p:grpSpPr>
        <a:xfrm>
          <a:off x="0" y="0"/>
          <a:ext cx="0" cy="0"/>
          <a:chOff x="0" y="0"/>
          <a:chExt cx="0" cy="0"/>
        </a:xfrm>
      </p:grpSpPr>
    </p:spTree>
    <p:extLst>
      <p:ext uri="{BB962C8B-B14F-4D97-AF65-F5344CB8AC3E}">
        <p14:creationId xmlns:p14="http://schemas.microsoft.com/office/powerpoint/2010/main" val="2996681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433DC-6598-AE34-6561-657045E651C2}"/>
            </a:ext>
          </a:extLst>
        </p:cNvPr>
        <p:cNvGrpSpPr/>
        <p:nvPr/>
      </p:nvGrpSpPr>
      <p:grpSpPr>
        <a:xfrm>
          <a:off x="0" y="0"/>
          <a:ext cx="0" cy="0"/>
          <a:chOff x="0" y="0"/>
          <a:chExt cx="0" cy="0"/>
        </a:xfrm>
      </p:grpSpPr>
    </p:spTree>
    <p:extLst>
      <p:ext uri="{BB962C8B-B14F-4D97-AF65-F5344CB8AC3E}">
        <p14:creationId xmlns:p14="http://schemas.microsoft.com/office/powerpoint/2010/main" val="2906076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A9814-5741-BF68-57BD-61191B08B0D3}"/>
            </a:ext>
          </a:extLst>
        </p:cNvPr>
        <p:cNvGrpSpPr/>
        <p:nvPr/>
      </p:nvGrpSpPr>
      <p:grpSpPr>
        <a:xfrm>
          <a:off x="0" y="0"/>
          <a:ext cx="0" cy="0"/>
          <a:chOff x="0" y="0"/>
          <a:chExt cx="0" cy="0"/>
        </a:xfrm>
      </p:grpSpPr>
    </p:spTree>
    <p:extLst>
      <p:ext uri="{BB962C8B-B14F-4D97-AF65-F5344CB8AC3E}">
        <p14:creationId xmlns:p14="http://schemas.microsoft.com/office/powerpoint/2010/main" val="40264529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B12D9-7743-8E75-BF87-F74CE415798D}"/>
            </a:ext>
          </a:extLst>
        </p:cNvPr>
        <p:cNvGrpSpPr/>
        <p:nvPr/>
      </p:nvGrpSpPr>
      <p:grpSpPr>
        <a:xfrm>
          <a:off x="0" y="0"/>
          <a:ext cx="0" cy="0"/>
          <a:chOff x="0" y="0"/>
          <a:chExt cx="0" cy="0"/>
        </a:xfrm>
      </p:grpSpPr>
    </p:spTree>
    <p:extLst>
      <p:ext uri="{BB962C8B-B14F-4D97-AF65-F5344CB8AC3E}">
        <p14:creationId xmlns:p14="http://schemas.microsoft.com/office/powerpoint/2010/main" val="2317473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A10F-2D85-0FDB-FDC3-AC4C4EFA20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7E0927E-8058-C3E0-CC6F-EB702993D8D5}"/>
              </a:ext>
            </a:extLst>
          </p:cNvPr>
          <p:cNvPicPr>
            <a:picLocks noChangeAspect="1"/>
          </p:cNvPicPr>
          <p:nvPr/>
        </p:nvPicPr>
        <p:blipFill>
          <a:blip r:embed="rId2"/>
          <a:stretch>
            <a:fillRect/>
          </a:stretch>
        </p:blipFill>
        <p:spPr>
          <a:xfrm>
            <a:off x="0" y="0"/>
            <a:ext cx="5342083" cy="1760373"/>
          </a:xfrm>
          <a:prstGeom prst="rect">
            <a:avLst/>
          </a:prstGeom>
        </p:spPr>
      </p:pic>
      <p:pic>
        <p:nvPicPr>
          <p:cNvPr id="5" name="Picture 4">
            <a:extLst>
              <a:ext uri="{FF2B5EF4-FFF2-40B4-BE49-F238E27FC236}">
                <a16:creationId xmlns:a16="http://schemas.microsoft.com/office/drawing/2014/main" id="{4E15AADB-C1A7-F3B9-657B-83E7F3528F4A}"/>
              </a:ext>
            </a:extLst>
          </p:cNvPr>
          <p:cNvPicPr>
            <a:picLocks noChangeAspect="1"/>
          </p:cNvPicPr>
          <p:nvPr/>
        </p:nvPicPr>
        <p:blipFill>
          <a:blip r:embed="rId3"/>
          <a:stretch>
            <a:fillRect/>
          </a:stretch>
        </p:blipFill>
        <p:spPr>
          <a:xfrm>
            <a:off x="272064" y="1760373"/>
            <a:ext cx="5776461" cy="2735817"/>
          </a:xfrm>
          <a:prstGeom prst="rect">
            <a:avLst/>
          </a:prstGeom>
        </p:spPr>
      </p:pic>
      <p:pic>
        <p:nvPicPr>
          <p:cNvPr id="7" name="Picture 6">
            <a:extLst>
              <a:ext uri="{FF2B5EF4-FFF2-40B4-BE49-F238E27FC236}">
                <a16:creationId xmlns:a16="http://schemas.microsoft.com/office/drawing/2014/main" id="{53701763-8CD3-B8CB-BE02-B28D36D44D82}"/>
              </a:ext>
            </a:extLst>
          </p:cNvPr>
          <p:cNvPicPr>
            <a:picLocks noChangeAspect="1"/>
          </p:cNvPicPr>
          <p:nvPr/>
        </p:nvPicPr>
        <p:blipFill>
          <a:blip r:embed="rId4"/>
          <a:stretch>
            <a:fillRect/>
          </a:stretch>
        </p:blipFill>
        <p:spPr>
          <a:xfrm>
            <a:off x="3809142" y="635733"/>
            <a:ext cx="5921253" cy="3132091"/>
          </a:xfrm>
          <a:prstGeom prst="rect">
            <a:avLst/>
          </a:prstGeom>
        </p:spPr>
      </p:pic>
      <p:pic>
        <p:nvPicPr>
          <p:cNvPr id="9" name="Picture 8">
            <a:extLst>
              <a:ext uri="{FF2B5EF4-FFF2-40B4-BE49-F238E27FC236}">
                <a16:creationId xmlns:a16="http://schemas.microsoft.com/office/drawing/2014/main" id="{3D65F8A6-F9A4-0B7D-001C-F884B793711D}"/>
              </a:ext>
            </a:extLst>
          </p:cNvPr>
          <p:cNvPicPr>
            <a:picLocks noChangeAspect="1"/>
          </p:cNvPicPr>
          <p:nvPr/>
        </p:nvPicPr>
        <p:blipFill>
          <a:blip r:embed="rId5"/>
          <a:stretch>
            <a:fillRect/>
          </a:stretch>
        </p:blipFill>
        <p:spPr>
          <a:xfrm>
            <a:off x="118263" y="4164099"/>
            <a:ext cx="5723116" cy="2728196"/>
          </a:xfrm>
          <a:prstGeom prst="rect">
            <a:avLst/>
          </a:prstGeom>
        </p:spPr>
      </p:pic>
    </p:spTree>
    <p:extLst>
      <p:ext uri="{BB962C8B-B14F-4D97-AF65-F5344CB8AC3E}">
        <p14:creationId xmlns:p14="http://schemas.microsoft.com/office/powerpoint/2010/main" val="1327046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C3C42-195E-1AA6-666E-9DDDDC7291C4}"/>
            </a:ext>
          </a:extLst>
        </p:cNvPr>
        <p:cNvGrpSpPr/>
        <p:nvPr/>
      </p:nvGrpSpPr>
      <p:grpSpPr>
        <a:xfrm>
          <a:off x="0" y="0"/>
          <a:ext cx="0" cy="0"/>
          <a:chOff x="0" y="0"/>
          <a:chExt cx="0" cy="0"/>
        </a:xfrm>
      </p:grpSpPr>
    </p:spTree>
    <p:extLst>
      <p:ext uri="{BB962C8B-B14F-4D97-AF65-F5344CB8AC3E}">
        <p14:creationId xmlns:p14="http://schemas.microsoft.com/office/powerpoint/2010/main" val="5201467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DCFC9-20DE-11FF-066F-212F321A7C1B}"/>
            </a:ext>
          </a:extLst>
        </p:cNvPr>
        <p:cNvGrpSpPr/>
        <p:nvPr/>
      </p:nvGrpSpPr>
      <p:grpSpPr>
        <a:xfrm>
          <a:off x="0" y="0"/>
          <a:ext cx="0" cy="0"/>
          <a:chOff x="0" y="0"/>
          <a:chExt cx="0" cy="0"/>
        </a:xfrm>
      </p:grpSpPr>
    </p:spTree>
    <p:extLst>
      <p:ext uri="{BB962C8B-B14F-4D97-AF65-F5344CB8AC3E}">
        <p14:creationId xmlns:p14="http://schemas.microsoft.com/office/powerpoint/2010/main" val="753765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3B9AB-DD08-57A9-3937-3178F40B8ABB}"/>
            </a:ext>
          </a:extLst>
        </p:cNvPr>
        <p:cNvGrpSpPr/>
        <p:nvPr/>
      </p:nvGrpSpPr>
      <p:grpSpPr>
        <a:xfrm>
          <a:off x="0" y="0"/>
          <a:ext cx="0" cy="0"/>
          <a:chOff x="0" y="0"/>
          <a:chExt cx="0" cy="0"/>
        </a:xfrm>
      </p:grpSpPr>
    </p:spTree>
    <p:extLst>
      <p:ext uri="{BB962C8B-B14F-4D97-AF65-F5344CB8AC3E}">
        <p14:creationId xmlns:p14="http://schemas.microsoft.com/office/powerpoint/2010/main" val="40820340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31B59-6FFA-DE4E-A87E-7C2F448F358F}"/>
            </a:ext>
          </a:extLst>
        </p:cNvPr>
        <p:cNvGrpSpPr/>
        <p:nvPr/>
      </p:nvGrpSpPr>
      <p:grpSpPr>
        <a:xfrm>
          <a:off x="0" y="0"/>
          <a:ext cx="0" cy="0"/>
          <a:chOff x="0" y="0"/>
          <a:chExt cx="0" cy="0"/>
        </a:xfrm>
      </p:grpSpPr>
    </p:spTree>
    <p:extLst>
      <p:ext uri="{BB962C8B-B14F-4D97-AF65-F5344CB8AC3E}">
        <p14:creationId xmlns:p14="http://schemas.microsoft.com/office/powerpoint/2010/main" val="15893815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A4660-17B1-E4B5-CE8C-A6BA4F033429}"/>
            </a:ext>
          </a:extLst>
        </p:cNvPr>
        <p:cNvGrpSpPr/>
        <p:nvPr/>
      </p:nvGrpSpPr>
      <p:grpSpPr>
        <a:xfrm>
          <a:off x="0" y="0"/>
          <a:ext cx="0" cy="0"/>
          <a:chOff x="0" y="0"/>
          <a:chExt cx="0" cy="0"/>
        </a:xfrm>
      </p:grpSpPr>
    </p:spTree>
    <p:extLst>
      <p:ext uri="{BB962C8B-B14F-4D97-AF65-F5344CB8AC3E}">
        <p14:creationId xmlns:p14="http://schemas.microsoft.com/office/powerpoint/2010/main" val="20308453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D92DC-5F54-1150-3E2B-D0217D6B462B}"/>
            </a:ext>
          </a:extLst>
        </p:cNvPr>
        <p:cNvGrpSpPr/>
        <p:nvPr/>
      </p:nvGrpSpPr>
      <p:grpSpPr>
        <a:xfrm>
          <a:off x="0" y="0"/>
          <a:ext cx="0" cy="0"/>
          <a:chOff x="0" y="0"/>
          <a:chExt cx="0" cy="0"/>
        </a:xfrm>
      </p:grpSpPr>
    </p:spTree>
    <p:extLst>
      <p:ext uri="{BB962C8B-B14F-4D97-AF65-F5344CB8AC3E}">
        <p14:creationId xmlns:p14="http://schemas.microsoft.com/office/powerpoint/2010/main" val="9394175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69C64-8DDE-13EF-04ED-E030FEAF9144}"/>
            </a:ext>
          </a:extLst>
        </p:cNvPr>
        <p:cNvGrpSpPr/>
        <p:nvPr/>
      </p:nvGrpSpPr>
      <p:grpSpPr>
        <a:xfrm>
          <a:off x="0" y="0"/>
          <a:ext cx="0" cy="0"/>
          <a:chOff x="0" y="0"/>
          <a:chExt cx="0" cy="0"/>
        </a:xfrm>
      </p:grpSpPr>
    </p:spTree>
    <p:extLst>
      <p:ext uri="{BB962C8B-B14F-4D97-AF65-F5344CB8AC3E}">
        <p14:creationId xmlns:p14="http://schemas.microsoft.com/office/powerpoint/2010/main" val="519649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08D3A-A235-1877-D051-FCC3A9ADADB6}"/>
            </a:ext>
          </a:extLst>
        </p:cNvPr>
        <p:cNvGrpSpPr/>
        <p:nvPr/>
      </p:nvGrpSpPr>
      <p:grpSpPr>
        <a:xfrm>
          <a:off x="0" y="0"/>
          <a:ext cx="0" cy="0"/>
          <a:chOff x="0" y="0"/>
          <a:chExt cx="0" cy="0"/>
        </a:xfrm>
      </p:grpSpPr>
    </p:spTree>
    <p:extLst>
      <p:ext uri="{BB962C8B-B14F-4D97-AF65-F5344CB8AC3E}">
        <p14:creationId xmlns:p14="http://schemas.microsoft.com/office/powerpoint/2010/main" val="1897634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26905-7CCD-FCB2-1A7E-E8BB36BCA071}"/>
            </a:ext>
          </a:extLst>
        </p:cNvPr>
        <p:cNvGrpSpPr/>
        <p:nvPr/>
      </p:nvGrpSpPr>
      <p:grpSpPr>
        <a:xfrm>
          <a:off x="0" y="0"/>
          <a:ext cx="0" cy="0"/>
          <a:chOff x="0" y="0"/>
          <a:chExt cx="0" cy="0"/>
        </a:xfrm>
      </p:grpSpPr>
    </p:spTree>
    <p:extLst>
      <p:ext uri="{BB962C8B-B14F-4D97-AF65-F5344CB8AC3E}">
        <p14:creationId xmlns:p14="http://schemas.microsoft.com/office/powerpoint/2010/main" val="1654257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F266-AAFE-19DB-00DC-19E75491FCA9}"/>
            </a:ext>
          </a:extLst>
        </p:cNvPr>
        <p:cNvGrpSpPr/>
        <p:nvPr/>
      </p:nvGrpSpPr>
      <p:grpSpPr>
        <a:xfrm>
          <a:off x="0" y="0"/>
          <a:ext cx="0" cy="0"/>
          <a:chOff x="0" y="0"/>
          <a:chExt cx="0" cy="0"/>
        </a:xfrm>
      </p:grpSpPr>
    </p:spTree>
    <p:extLst>
      <p:ext uri="{BB962C8B-B14F-4D97-AF65-F5344CB8AC3E}">
        <p14:creationId xmlns:p14="http://schemas.microsoft.com/office/powerpoint/2010/main" val="793219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F776-5122-9D9C-1832-6BA7A87257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BA1D6CE-E4C5-31F8-B0D9-FBBAC6C49E7B}"/>
              </a:ext>
            </a:extLst>
          </p:cNvPr>
          <p:cNvPicPr>
            <a:picLocks noChangeAspect="1"/>
          </p:cNvPicPr>
          <p:nvPr/>
        </p:nvPicPr>
        <p:blipFill>
          <a:blip r:embed="rId2"/>
          <a:stretch>
            <a:fillRect/>
          </a:stretch>
        </p:blipFill>
        <p:spPr>
          <a:xfrm>
            <a:off x="164233" y="0"/>
            <a:ext cx="4572396" cy="3139712"/>
          </a:xfrm>
          <a:prstGeom prst="rect">
            <a:avLst/>
          </a:prstGeom>
        </p:spPr>
      </p:pic>
      <p:pic>
        <p:nvPicPr>
          <p:cNvPr id="5" name="Picture 4">
            <a:extLst>
              <a:ext uri="{FF2B5EF4-FFF2-40B4-BE49-F238E27FC236}">
                <a16:creationId xmlns:a16="http://schemas.microsoft.com/office/drawing/2014/main" id="{C503C959-7C15-0FF0-20DE-5DB06E671125}"/>
              </a:ext>
            </a:extLst>
          </p:cNvPr>
          <p:cNvPicPr>
            <a:picLocks noChangeAspect="1"/>
          </p:cNvPicPr>
          <p:nvPr/>
        </p:nvPicPr>
        <p:blipFill>
          <a:blip r:embed="rId3"/>
          <a:stretch>
            <a:fillRect/>
          </a:stretch>
        </p:blipFill>
        <p:spPr>
          <a:xfrm>
            <a:off x="4521259" y="396274"/>
            <a:ext cx="4785775" cy="2743438"/>
          </a:xfrm>
          <a:prstGeom prst="rect">
            <a:avLst/>
          </a:prstGeom>
        </p:spPr>
      </p:pic>
      <p:pic>
        <p:nvPicPr>
          <p:cNvPr id="7" name="Picture 6">
            <a:extLst>
              <a:ext uri="{FF2B5EF4-FFF2-40B4-BE49-F238E27FC236}">
                <a16:creationId xmlns:a16="http://schemas.microsoft.com/office/drawing/2014/main" id="{02E75D02-1F0E-51C4-5E0D-A18A5001D066}"/>
              </a:ext>
            </a:extLst>
          </p:cNvPr>
          <p:cNvPicPr>
            <a:picLocks noChangeAspect="1"/>
          </p:cNvPicPr>
          <p:nvPr/>
        </p:nvPicPr>
        <p:blipFill>
          <a:blip r:embed="rId4"/>
          <a:stretch>
            <a:fillRect/>
          </a:stretch>
        </p:blipFill>
        <p:spPr>
          <a:xfrm>
            <a:off x="310040" y="3429000"/>
            <a:ext cx="4016088" cy="2933954"/>
          </a:xfrm>
          <a:prstGeom prst="rect">
            <a:avLst/>
          </a:prstGeom>
        </p:spPr>
      </p:pic>
    </p:spTree>
    <p:extLst>
      <p:ext uri="{BB962C8B-B14F-4D97-AF65-F5344CB8AC3E}">
        <p14:creationId xmlns:p14="http://schemas.microsoft.com/office/powerpoint/2010/main" val="816851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0D1BF-A172-3FF0-903F-2AD081E8C22D}"/>
            </a:ext>
          </a:extLst>
        </p:cNvPr>
        <p:cNvGrpSpPr/>
        <p:nvPr/>
      </p:nvGrpSpPr>
      <p:grpSpPr>
        <a:xfrm>
          <a:off x="0" y="0"/>
          <a:ext cx="0" cy="0"/>
          <a:chOff x="0" y="0"/>
          <a:chExt cx="0" cy="0"/>
        </a:xfrm>
      </p:grpSpPr>
    </p:spTree>
    <p:extLst>
      <p:ext uri="{BB962C8B-B14F-4D97-AF65-F5344CB8AC3E}">
        <p14:creationId xmlns:p14="http://schemas.microsoft.com/office/powerpoint/2010/main" val="3454037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70E42-E71B-A766-657B-A4466062A4CE}"/>
            </a:ext>
          </a:extLst>
        </p:cNvPr>
        <p:cNvGrpSpPr/>
        <p:nvPr/>
      </p:nvGrpSpPr>
      <p:grpSpPr>
        <a:xfrm>
          <a:off x="0" y="0"/>
          <a:ext cx="0" cy="0"/>
          <a:chOff x="0" y="0"/>
          <a:chExt cx="0" cy="0"/>
        </a:xfrm>
      </p:grpSpPr>
    </p:spTree>
    <p:extLst>
      <p:ext uri="{BB962C8B-B14F-4D97-AF65-F5344CB8AC3E}">
        <p14:creationId xmlns:p14="http://schemas.microsoft.com/office/powerpoint/2010/main" val="10158201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E7962-935A-C6CA-3B98-1DCA176402AB}"/>
            </a:ext>
          </a:extLst>
        </p:cNvPr>
        <p:cNvGrpSpPr/>
        <p:nvPr/>
      </p:nvGrpSpPr>
      <p:grpSpPr>
        <a:xfrm>
          <a:off x="0" y="0"/>
          <a:ext cx="0" cy="0"/>
          <a:chOff x="0" y="0"/>
          <a:chExt cx="0" cy="0"/>
        </a:xfrm>
      </p:grpSpPr>
    </p:spTree>
    <p:extLst>
      <p:ext uri="{BB962C8B-B14F-4D97-AF65-F5344CB8AC3E}">
        <p14:creationId xmlns:p14="http://schemas.microsoft.com/office/powerpoint/2010/main" val="1814818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C3D3E-7A80-5937-D445-0BC611F6D275}"/>
            </a:ext>
          </a:extLst>
        </p:cNvPr>
        <p:cNvGrpSpPr/>
        <p:nvPr/>
      </p:nvGrpSpPr>
      <p:grpSpPr>
        <a:xfrm>
          <a:off x="0" y="0"/>
          <a:ext cx="0" cy="0"/>
          <a:chOff x="0" y="0"/>
          <a:chExt cx="0" cy="0"/>
        </a:xfrm>
      </p:grpSpPr>
    </p:spTree>
    <p:extLst>
      <p:ext uri="{BB962C8B-B14F-4D97-AF65-F5344CB8AC3E}">
        <p14:creationId xmlns:p14="http://schemas.microsoft.com/office/powerpoint/2010/main" val="2359052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39288-3934-3EE8-8DA0-8B55FB44D752}"/>
            </a:ext>
          </a:extLst>
        </p:cNvPr>
        <p:cNvGrpSpPr/>
        <p:nvPr/>
      </p:nvGrpSpPr>
      <p:grpSpPr>
        <a:xfrm>
          <a:off x="0" y="0"/>
          <a:ext cx="0" cy="0"/>
          <a:chOff x="0" y="0"/>
          <a:chExt cx="0" cy="0"/>
        </a:xfrm>
      </p:grpSpPr>
    </p:spTree>
    <p:extLst>
      <p:ext uri="{BB962C8B-B14F-4D97-AF65-F5344CB8AC3E}">
        <p14:creationId xmlns:p14="http://schemas.microsoft.com/office/powerpoint/2010/main" val="29035611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4358-7458-9EBA-410C-00B1A20E7B47}"/>
            </a:ext>
          </a:extLst>
        </p:cNvPr>
        <p:cNvGrpSpPr/>
        <p:nvPr/>
      </p:nvGrpSpPr>
      <p:grpSpPr>
        <a:xfrm>
          <a:off x="0" y="0"/>
          <a:ext cx="0" cy="0"/>
          <a:chOff x="0" y="0"/>
          <a:chExt cx="0" cy="0"/>
        </a:xfrm>
      </p:grpSpPr>
    </p:spTree>
    <p:extLst>
      <p:ext uri="{BB962C8B-B14F-4D97-AF65-F5344CB8AC3E}">
        <p14:creationId xmlns:p14="http://schemas.microsoft.com/office/powerpoint/2010/main" val="18827607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474C8-E1F0-54A0-7DB7-A4F186252A1E}"/>
            </a:ext>
          </a:extLst>
        </p:cNvPr>
        <p:cNvGrpSpPr/>
        <p:nvPr/>
      </p:nvGrpSpPr>
      <p:grpSpPr>
        <a:xfrm>
          <a:off x="0" y="0"/>
          <a:ext cx="0" cy="0"/>
          <a:chOff x="0" y="0"/>
          <a:chExt cx="0" cy="0"/>
        </a:xfrm>
      </p:grpSpPr>
    </p:spTree>
    <p:extLst>
      <p:ext uri="{BB962C8B-B14F-4D97-AF65-F5344CB8AC3E}">
        <p14:creationId xmlns:p14="http://schemas.microsoft.com/office/powerpoint/2010/main" val="22274136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BA5F-0737-1C9E-B34A-C8D0C6CC18C7}"/>
            </a:ext>
          </a:extLst>
        </p:cNvPr>
        <p:cNvGrpSpPr/>
        <p:nvPr/>
      </p:nvGrpSpPr>
      <p:grpSpPr>
        <a:xfrm>
          <a:off x="0" y="0"/>
          <a:ext cx="0" cy="0"/>
          <a:chOff x="0" y="0"/>
          <a:chExt cx="0" cy="0"/>
        </a:xfrm>
      </p:grpSpPr>
    </p:spTree>
    <p:extLst>
      <p:ext uri="{BB962C8B-B14F-4D97-AF65-F5344CB8AC3E}">
        <p14:creationId xmlns:p14="http://schemas.microsoft.com/office/powerpoint/2010/main" val="7536260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D7587-E788-2173-9FCE-ABF5926BAC41}"/>
            </a:ext>
          </a:extLst>
        </p:cNvPr>
        <p:cNvGrpSpPr/>
        <p:nvPr/>
      </p:nvGrpSpPr>
      <p:grpSpPr>
        <a:xfrm>
          <a:off x="0" y="0"/>
          <a:ext cx="0" cy="0"/>
          <a:chOff x="0" y="0"/>
          <a:chExt cx="0" cy="0"/>
        </a:xfrm>
      </p:grpSpPr>
    </p:spTree>
    <p:extLst>
      <p:ext uri="{BB962C8B-B14F-4D97-AF65-F5344CB8AC3E}">
        <p14:creationId xmlns:p14="http://schemas.microsoft.com/office/powerpoint/2010/main" val="17286601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10DC-3F44-09D6-0EF4-E117C7AFB14D}"/>
            </a:ext>
          </a:extLst>
        </p:cNvPr>
        <p:cNvGrpSpPr/>
        <p:nvPr/>
      </p:nvGrpSpPr>
      <p:grpSpPr>
        <a:xfrm>
          <a:off x="0" y="0"/>
          <a:ext cx="0" cy="0"/>
          <a:chOff x="0" y="0"/>
          <a:chExt cx="0" cy="0"/>
        </a:xfrm>
      </p:grpSpPr>
    </p:spTree>
    <p:extLst>
      <p:ext uri="{BB962C8B-B14F-4D97-AF65-F5344CB8AC3E}">
        <p14:creationId xmlns:p14="http://schemas.microsoft.com/office/powerpoint/2010/main" val="2008223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A56DC-4F95-0F27-C495-4C63757B1AA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A7FA2BA-6256-168F-6B80-130684E0A67A}"/>
              </a:ext>
            </a:extLst>
          </p:cNvPr>
          <p:cNvSpPr txBox="1"/>
          <p:nvPr/>
        </p:nvSpPr>
        <p:spPr>
          <a:xfrm>
            <a:off x="2717074" y="1672046"/>
            <a:ext cx="1103187" cy="369332"/>
          </a:xfrm>
          <a:prstGeom prst="rect">
            <a:avLst/>
          </a:prstGeom>
          <a:noFill/>
        </p:spPr>
        <p:txBody>
          <a:bodyPr wrap="none" rtlCol="0">
            <a:spAutoFit/>
          </a:bodyPr>
          <a:lstStyle/>
          <a:p>
            <a:r>
              <a:rPr lang="en-US" dirty="0"/>
              <a:t>Module 2</a:t>
            </a:r>
          </a:p>
        </p:txBody>
      </p:sp>
    </p:spTree>
    <p:extLst>
      <p:ext uri="{BB962C8B-B14F-4D97-AF65-F5344CB8AC3E}">
        <p14:creationId xmlns:p14="http://schemas.microsoft.com/office/powerpoint/2010/main" val="21457615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9AB0F-A5F4-4582-FC01-5E689CFFF87F}"/>
            </a:ext>
          </a:extLst>
        </p:cNvPr>
        <p:cNvGrpSpPr/>
        <p:nvPr/>
      </p:nvGrpSpPr>
      <p:grpSpPr>
        <a:xfrm>
          <a:off x="0" y="0"/>
          <a:ext cx="0" cy="0"/>
          <a:chOff x="0" y="0"/>
          <a:chExt cx="0" cy="0"/>
        </a:xfrm>
      </p:grpSpPr>
    </p:spTree>
    <p:extLst>
      <p:ext uri="{BB962C8B-B14F-4D97-AF65-F5344CB8AC3E}">
        <p14:creationId xmlns:p14="http://schemas.microsoft.com/office/powerpoint/2010/main" val="25299871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4FF4-E87B-CEE7-4340-4A8CF2BFB654}"/>
            </a:ext>
          </a:extLst>
        </p:cNvPr>
        <p:cNvGrpSpPr/>
        <p:nvPr/>
      </p:nvGrpSpPr>
      <p:grpSpPr>
        <a:xfrm>
          <a:off x="0" y="0"/>
          <a:ext cx="0" cy="0"/>
          <a:chOff x="0" y="0"/>
          <a:chExt cx="0" cy="0"/>
        </a:xfrm>
      </p:grpSpPr>
    </p:spTree>
    <p:extLst>
      <p:ext uri="{BB962C8B-B14F-4D97-AF65-F5344CB8AC3E}">
        <p14:creationId xmlns:p14="http://schemas.microsoft.com/office/powerpoint/2010/main" val="119127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30E2-575B-DE05-1E7C-0285A3ECC8D1}"/>
            </a:ext>
          </a:extLst>
        </p:cNvPr>
        <p:cNvGrpSpPr/>
        <p:nvPr/>
      </p:nvGrpSpPr>
      <p:grpSpPr>
        <a:xfrm>
          <a:off x="0" y="0"/>
          <a:ext cx="0" cy="0"/>
          <a:chOff x="0" y="0"/>
          <a:chExt cx="0" cy="0"/>
        </a:xfrm>
      </p:grpSpPr>
    </p:spTree>
    <p:extLst>
      <p:ext uri="{BB962C8B-B14F-4D97-AF65-F5344CB8AC3E}">
        <p14:creationId xmlns:p14="http://schemas.microsoft.com/office/powerpoint/2010/main" val="20203731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C7C7E-2D31-F5DA-2FCC-908AF031C200}"/>
            </a:ext>
          </a:extLst>
        </p:cNvPr>
        <p:cNvGrpSpPr/>
        <p:nvPr/>
      </p:nvGrpSpPr>
      <p:grpSpPr>
        <a:xfrm>
          <a:off x="0" y="0"/>
          <a:ext cx="0" cy="0"/>
          <a:chOff x="0" y="0"/>
          <a:chExt cx="0" cy="0"/>
        </a:xfrm>
      </p:grpSpPr>
    </p:spTree>
    <p:extLst>
      <p:ext uri="{BB962C8B-B14F-4D97-AF65-F5344CB8AC3E}">
        <p14:creationId xmlns:p14="http://schemas.microsoft.com/office/powerpoint/2010/main" val="40490989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CCDD-1A76-AF1A-CCB5-9A78AF6F8424}"/>
            </a:ext>
          </a:extLst>
        </p:cNvPr>
        <p:cNvGrpSpPr/>
        <p:nvPr/>
      </p:nvGrpSpPr>
      <p:grpSpPr>
        <a:xfrm>
          <a:off x="0" y="0"/>
          <a:ext cx="0" cy="0"/>
          <a:chOff x="0" y="0"/>
          <a:chExt cx="0" cy="0"/>
        </a:xfrm>
      </p:grpSpPr>
    </p:spTree>
    <p:extLst>
      <p:ext uri="{BB962C8B-B14F-4D97-AF65-F5344CB8AC3E}">
        <p14:creationId xmlns:p14="http://schemas.microsoft.com/office/powerpoint/2010/main" val="39098925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D685A-5937-3C52-2F3B-74955B1FF06D}"/>
            </a:ext>
          </a:extLst>
        </p:cNvPr>
        <p:cNvGrpSpPr/>
        <p:nvPr/>
      </p:nvGrpSpPr>
      <p:grpSpPr>
        <a:xfrm>
          <a:off x="0" y="0"/>
          <a:ext cx="0" cy="0"/>
          <a:chOff x="0" y="0"/>
          <a:chExt cx="0" cy="0"/>
        </a:xfrm>
      </p:grpSpPr>
    </p:spTree>
    <p:extLst>
      <p:ext uri="{BB962C8B-B14F-4D97-AF65-F5344CB8AC3E}">
        <p14:creationId xmlns:p14="http://schemas.microsoft.com/office/powerpoint/2010/main" val="29450562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9A74E-5113-4DFD-160C-4238D2609F56}"/>
            </a:ext>
          </a:extLst>
        </p:cNvPr>
        <p:cNvGrpSpPr/>
        <p:nvPr/>
      </p:nvGrpSpPr>
      <p:grpSpPr>
        <a:xfrm>
          <a:off x="0" y="0"/>
          <a:ext cx="0" cy="0"/>
          <a:chOff x="0" y="0"/>
          <a:chExt cx="0" cy="0"/>
        </a:xfrm>
      </p:grpSpPr>
    </p:spTree>
    <p:extLst>
      <p:ext uri="{BB962C8B-B14F-4D97-AF65-F5344CB8AC3E}">
        <p14:creationId xmlns:p14="http://schemas.microsoft.com/office/powerpoint/2010/main" val="9688610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1383-6B34-E468-1316-F7BB6A02D075}"/>
            </a:ext>
          </a:extLst>
        </p:cNvPr>
        <p:cNvGrpSpPr/>
        <p:nvPr/>
      </p:nvGrpSpPr>
      <p:grpSpPr>
        <a:xfrm>
          <a:off x="0" y="0"/>
          <a:ext cx="0" cy="0"/>
          <a:chOff x="0" y="0"/>
          <a:chExt cx="0" cy="0"/>
        </a:xfrm>
      </p:grpSpPr>
    </p:spTree>
    <p:extLst>
      <p:ext uri="{BB962C8B-B14F-4D97-AF65-F5344CB8AC3E}">
        <p14:creationId xmlns:p14="http://schemas.microsoft.com/office/powerpoint/2010/main" val="1210075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2D463-FC14-8CA8-6D2C-26A46C3531EB}"/>
            </a:ext>
          </a:extLst>
        </p:cNvPr>
        <p:cNvGrpSpPr/>
        <p:nvPr/>
      </p:nvGrpSpPr>
      <p:grpSpPr>
        <a:xfrm>
          <a:off x="0" y="0"/>
          <a:ext cx="0" cy="0"/>
          <a:chOff x="0" y="0"/>
          <a:chExt cx="0" cy="0"/>
        </a:xfrm>
      </p:grpSpPr>
    </p:spTree>
    <p:extLst>
      <p:ext uri="{BB962C8B-B14F-4D97-AF65-F5344CB8AC3E}">
        <p14:creationId xmlns:p14="http://schemas.microsoft.com/office/powerpoint/2010/main" val="3926847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45A3-7F9A-3D1E-9952-CB829B42141B}"/>
            </a:ext>
          </a:extLst>
        </p:cNvPr>
        <p:cNvGrpSpPr/>
        <p:nvPr/>
      </p:nvGrpSpPr>
      <p:grpSpPr>
        <a:xfrm>
          <a:off x="0" y="0"/>
          <a:ext cx="0" cy="0"/>
          <a:chOff x="0" y="0"/>
          <a:chExt cx="0" cy="0"/>
        </a:xfrm>
      </p:grpSpPr>
    </p:spTree>
    <p:extLst>
      <p:ext uri="{BB962C8B-B14F-4D97-AF65-F5344CB8AC3E}">
        <p14:creationId xmlns:p14="http://schemas.microsoft.com/office/powerpoint/2010/main" val="19777060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375</TotalTime>
  <Words>199</Words>
  <Application>Microsoft Office PowerPoint</Application>
  <PresentationFormat>A4 Paper (210x297 mm)</PresentationFormat>
  <Paragraphs>48</Paragraphs>
  <Slides>105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105</vt:i4>
      </vt:variant>
    </vt:vector>
  </HeadingPairs>
  <TitlesOfParts>
    <vt:vector size="109"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umalavanya7@gmail.com</dc:creator>
  <cp:lastModifiedBy>umalavanya7@gmail.com</cp:lastModifiedBy>
  <cp:revision>53</cp:revision>
  <dcterms:created xsi:type="dcterms:W3CDTF">2026-02-06T21:19:28Z</dcterms:created>
  <dcterms:modified xsi:type="dcterms:W3CDTF">2026-02-16T23:20:26Z</dcterms:modified>
</cp:coreProperties>
</file>